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-168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=""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=""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05250" y="2990850"/>
            <a:ext cx="438150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DC19E29F-81B9-5425-BD3D-4396329C80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1287678"/>
            <a:ext cx="10800000" cy="39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="" xmlns:a16="http://schemas.microsoft.com/office/drawing/2014/main" id="{77F7D805-DD8C-C77A-3616-66AE32BC2D80}"/>
              </a:ext>
            </a:extLst>
          </p:cNvPr>
          <p:cNvSpPr/>
          <p:nvPr/>
        </p:nvSpPr>
        <p:spPr bwMode="auto">
          <a:xfrm>
            <a:off x="1952596" y="2214554"/>
            <a:ext cx="9358378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="" xmlns:a16="http://schemas.microsoft.com/office/drawing/2014/main" id="{79F7562D-1130-0410-4EAA-7D28ABC75414}"/>
              </a:ext>
            </a:extLst>
          </p:cNvPr>
          <p:cNvSpPr/>
          <p:nvPr/>
        </p:nvSpPr>
        <p:spPr bwMode="auto">
          <a:xfrm>
            <a:off x="1309654" y="3000372"/>
            <a:ext cx="457203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="" xmlns:a16="http://schemas.microsoft.com/office/drawing/2014/main" id="{336C2241-216A-7743-C5F9-3161F1926908}"/>
              </a:ext>
            </a:extLst>
          </p:cNvPr>
          <p:cNvSpPr/>
          <p:nvPr/>
        </p:nvSpPr>
        <p:spPr bwMode="auto">
          <a:xfrm>
            <a:off x="1666844" y="4438713"/>
            <a:ext cx="8858312" cy="633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394526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855081D9-5A66-979A-633C-E74F7652D1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22" y="857232"/>
            <a:ext cx="10080000" cy="5783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="" xmlns:a16="http://schemas.microsoft.com/office/drawing/2014/main" id="{7BAF4564-15BA-13B6-C618-D407FC72544A}"/>
              </a:ext>
            </a:extLst>
          </p:cNvPr>
          <p:cNvSpPr/>
          <p:nvPr/>
        </p:nvSpPr>
        <p:spPr bwMode="auto">
          <a:xfrm>
            <a:off x="1523968" y="3071810"/>
            <a:ext cx="9286940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="" xmlns:a16="http://schemas.microsoft.com/office/drawing/2014/main" id="{508BF39A-A93F-F86B-E4EE-FBBA31EFE74F}"/>
              </a:ext>
            </a:extLst>
          </p:cNvPr>
          <p:cNvSpPr/>
          <p:nvPr/>
        </p:nvSpPr>
        <p:spPr bwMode="auto">
          <a:xfrm>
            <a:off x="952464" y="3786190"/>
            <a:ext cx="985844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="" xmlns:a16="http://schemas.microsoft.com/office/drawing/2014/main" id="{64E0F4AD-581D-C314-B6B0-473E97D9A51A}"/>
              </a:ext>
            </a:extLst>
          </p:cNvPr>
          <p:cNvSpPr/>
          <p:nvPr/>
        </p:nvSpPr>
        <p:spPr bwMode="auto">
          <a:xfrm>
            <a:off x="881026" y="4572008"/>
            <a:ext cx="985844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="" xmlns:a16="http://schemas.microsoft.com/office/drawing/2014/main" id="{0F1BDD82-1EF1-72A5-9413-C1894EC5F5CA}"/>
              </a:ext>
            </a:extLst>
          </p:cNvPr>
          <p:cNvSpPr/>
          <p:nvPr/>
        </p:nvSpPr>
        <p:spPr bwMode="auto">
          <a:xfrm>
            <a:off x="881026" y="5214950"/>
            <a:ext cx="9929882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="" xmlns:a16="http://schemas.microsoft.com/office/drawing/2014/main" id="{0F1BDD82-1EF1-72A5-9413-C1894EC5F5CA}"/>
              </a:ext>
            </a:extLst>
          </p:cNvPr>
          <p:cNvSpPr/>
          <p:nvPr/>
        </p:nvSpPr>
        <p:spPr bwMode="auto">
          <a:xfrm>
            <a:off x="881026" y="6000768"/>
            <a:ext cx="742955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15210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 animBg="1"/>
      <p:bldP spid="28" grpId="0" animBg="1"/>
      <p:bldP spid="37" grpId="0" animBg="1"/>
      <p:bldP spid="4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A6FF76CB-3347-9EE4-D0DC-5594CB54DD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843" y="785794"/>
            <a:ext cx="9144685" cy="5874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="" xmlns:a16="http://schemas.microsoft.com/office/drawing/2014/main" id="{837ED00D-A584-05B8-BCDB-CFE34DEA5C81}"/>
              </a:ext>
            </a:extLst>
          </p:cNvPr>
          <p:cNvSpPr/>
          <p:nvPr/>
        </p:nvSpPr>
        <p:spPr bwMode="auto">
          <a:xfrm>
            <a:off x="1666844" y="714356"/>
            <a:ext cx="8072494" cy="61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="" xmlns:a16="http://schemas.microsoft.com/office/drawing/2014/main" id="{CBF950A6-E9A8-B9AD-EC8F-179181BC1AD9}"/>
              </a:ext>
            </a:extLst>
          </p:cNvPr>
          <p:cNvSpPr/>
          <p:nvPr/>
        </p:nvSpPr>
        <p:spPr bwMode="auto">
          <a:xfrm>
            <a:off x="1023902" y="1357298"/>
            <a:ext cx="8786874" cy="61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="" xmlns:a16="http://schemas.microsoft.com/office/drawing/2014/main" id="{F1CF174B-CDBC-CC1B-5C0A-913AEB460857}"/>
              </a:ext>
            </a:extLst>
          </p:cNvPr>
          <p:cNvSpPr/>
          <p:nvPr/>
        </p:nvSpPr>
        <p:spPr bwMode="auto">
          <a:xfrm>
            <a:off x="952464" y="2143116"/>
            <a:ext cx="8929750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="" xmlns:a16="http://schemas.microsoft.com/office/drawing/2014/main" id="{F3B6644B-D3A0-0EAE-599F-993DB5B5FA06}"/>
              </a:ext>
            </a:extLst>
          </p:cNvPr>
          <p:cNvSpPr/>
          <p:nvPr/>
        </p:nvSpPr>
        <p:spPr bwMode="auto">
          <a:xfrm>
            <a:off x="809588" y="2857496"/>
            <a:ext cx="8929750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="" xmlns:a16="http://schemas.microsoft.com/office/drawing/2014/main" id="{F9C49B1B-9006-0804-36F0-DD76E8CEBEE3}"/>
              </a:ext>
            </a:extLst>
          </p:cNvPr>
          <p:cNvSpPr/>
          <p:nvPr/>
        </p:nvSpPr>
        <p:spPr bwMode="auto">
          <a:xfrm>
            <a:off x="952464" y="3429000"/>
            <a:ext cx="8929750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="" xmlns:a16="http://schemas.microsoft.com/office/drawing/2014/main" id="{78EC87D7-1DBE-92E1-88C4-EBFAB961AA94}"/>
              </a:ext>
            </a:extLst>
          </p:cNvPr>
          <p:cNvSpPr/>
          <p:nvPr/>
        </p:nvSpPr>
        <p:spPr bwMode="auto">
          <a:xfrm>
            <a:off x="952464" y="4071942"/>
            <a:ext cx="8929750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="" xmlns:a16="http://schemas.microsoft.com/office/drawing/2014/main" id="{C3538C2B-AAD5-90EF-9F69-05868933F87B}"/>
              </a:ext>
            </a:extLst>
          </p:cNvPr>
          <p:cNvSpPr/>
          <p:nvPr/>
        </p:nvSpPr>
        <p:spPr bwMode="auto">
          <a:xfrm>
            <a:off x="952464" y="4786322"/>
            <a:ext cx="8858312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="" xmlns:a16="http://schemas.microsoft.com/office/drawing/2014/main" id="{7084E59F-0703-351F-02BA-63F5CEDCA4F5}"/>
              </a:ext>
            </a:extLst>
          </p:cNvPr>
          <p:cNvSpPr/>
          <p:nvPr/>
        </p:nvSpPr>
        <p:spPr bwMode="auto">
          <a:xfrm>
            <a:off x="1023902" y="5429264"/>
            <a:ext cx="8929750" cy="46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="" xmlns:a16="http://schemas.microsoft.com/office/drawing/2014/main" id="{16DE04F0-A3AD-A22B-A6CD-E9072EB1001F}"/>
              </a:ext>
            </a:extLst>
          </p:cNvPr>
          <p:cNvSpPr/>
          <p:nvPr/>
        </p:nvSpPr>
        <p:spPr bwMode="auto">
          <a:xfrm>
            <a:off x="952464" y="6072206"/>
            <a:ext cx="4143404" cy="459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10950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7" grpId="0" animBg="1"/>
      <p:bldP spid="22" grpId="0" animBg="1"/>
      <p:bldP spid="28" grpId="0" animBg="1"/>
      <p:bldP spid="37" grpId="0" animBg="1"/>
      <p:bldP spid="43" grpId="0" animBg="1"/>
      <p:bldP spid="5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75F2EFDD-9BDA-42BD-F540-99698F6260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81287"/>
            <a:ext cx="9428571" cy="1333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="" xmlns:a16="http://schemas.microsoft.com/office/drawing/2014/main" id="{D44507F8-1B78-D029-9311-2966FB216DB9}"/>
              </a:ext>
            </a:extLst>
          </p:cNvPr>
          <p:cNvSpPr/>
          <p:nvPr/>
        </p:nvSpPr>
        <p:spPr bwMode="auto">
          <a:xfrm>
            <a:off x="1767619" y="1337958"/>
            <a:ext cx="8043157" cy="61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="" xmlns:a16="http://schemas.microsoft.com/office/drawing/2014/main" id="{EFEC8B78-9725-4436-2ADC-F3913E55A4E3}"/>
              </a:ext>
            </a:extLst>
          </p:cNvPr>
          <p:cNvSpPr/>
          <p:nvPr/>
        </p:nvSpPr>
        <p:spPr bwMode="auto">
          <a:xfrm>
            <a:off x="681904" y="2190809"/>
            <a:ext cx="6771418" cy="39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11690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82B645C9-7DD7-79BA-D5E7-DC90CF3723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14356"/>
            <a:ext cx="10800000" cy="6054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6C21A437-6A11-E1B5-3069-F4ED84FF14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12" y="972000"/>
            <a:ext cx="10800000" cy="399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="" xmlns:p14="http://schemas.microsoft.com/office/powerpoint/2010/main" val="2114948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236D230A-7591-C24E-52C2-DE51A84B11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68" y="714356"/>
            <a:ext cx="7429552" cy="5966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="" xmlns:p14="http://schemas.microsoft.com/office/powerpoint/2010/main" val="3107689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40491567-C37F-0580-EF39-838321A175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1437926"/>
            <a:ext cx="10800000" cy="270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="" xmlns:p14="http://schemas.microsoft.com/office/powerpoint/2010/main" val="3748519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21BD82C1-9699-6DAF-C1EF-7892D1D926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654" y="785794"/>
            <a:ext cx="8043481" cy="5931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="" xmlns:p14="http://schemas.microsoft.com/office/powerpoint/2010/main" val="1439011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7447E716-A259-E966-F8E8-2E9B4921FB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39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="" xmlns:a16="http://schemas.microsoft.com/office/drawing/2014/main" id="{D9B45951-81A5-0709-659A-F316337B5ABE}"/>
              </a:ext>
            </a:extLst>
          </p:cNvPr>
          <p:cNvSpPr/>
          <p:nvPr/>
        </p:nvSpPr>
        <p:spPr bwMode="auto">
          <a:xfrm>
            <a:off x="1682192" y="4095847"/>
            <a:ext cx="3556552" cy="547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="" xmlns:a16="http://schemas.microsoft.com/office/drawing/2014/main" id="{0354BEE1-3512-B2C2-3E54-75D0FC23229C}"/>
              </a:ext>
            </a:extLst>
          </p:cNvPr>
          <p:cNvSpPr/>
          <p:nvPr/>
        </p:nvSpPr>
        <p:spPr bwMode="auto">
          <a:xfrm>
            <a:off x="1809720" y="5643578"/>
            <a:ext cx="221457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80171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C860B120-0DE2-15E0-AF01-A299A8FD58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1258786"/>
            <a:ext cx="10800000" cy="15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="" xmlns:a16="http://schemas.microsoft.com/office/drawing/2014/main" id="{3D070987-35C1-B583-9BF3-F3C6AE596F9C}"/>
              </a:ext>
            </a:extLst>
          </p:cNvPr>
          <p:cNvSpPr/>
          <p:nvPr/>
        </p:nvSpPr>
        <p:spPr bwMode="auto">
          <a:xfrm>
            <a:off x="1738282" y="2143116"/>
            <a:ext cx="5715040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64814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F58A4572-6457-3E6F-C732-7778603732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1111016"/>
            <a:ext cx="10800000" cy="3818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="" xmlns:a16="http://schemas.microsoft.com/office/drawing/2014/main" id="{D4922896-0ED5-244C-ACAA-64952B879207}"/>
              </a:ext>
            </a:extLst>
          </p:cNvPr>
          <p:cNvSpPr/>
          <p:nvPr/>
        </p:nvSpPr>
        <p:spPr bwMode="auto">
          <a:xfrm>
            <a:off x="1738282" y="3357562"/>
            <a:ext cx="9501254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="" xmlns:a16="http://schemas.microsoft.com/office/drawing/2014/main" id="{A9479B06-7070-F6D0-A5C8-0AF406977B31}"/>
              </a:ext>
            </a:extLst>
          </p:cNvPr>
          <p:cNvSpPr/>
          <p:nvPr/>
        </p:nvSpPr>
        <p:spPr bwMode="auto">
          <a:xfrm>
            <a:off x="1238216" y="4429132"/>
            <a:ext cx="1143008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383102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自定义</PresentationFormat>
  <Paragraphs>0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37</cp:revision>
  <dcterms:created xsi:type="dcterms:W3CDTF">2015-09-16T06:52:26Z</dcterms:created>
  <dcterms:modified xsi:type="dcterms:W3CDTF">2023-11-10T02:04:22Z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