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9"/>
  </p:notes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6833E-B0E7-433A-ABEA-8F97CB4C477D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EADD8-0A0E-43DA-A144-C38251644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EADD8-0A0E-43DA-A144-C3825164492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2943225"/>
            <a:ext cx="92202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EEF612-1B1B-9607-1E79-E54001BDED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6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1CE2C2E-3E9C-A599-6A16-3A3ABFF71F2E}"/>
              </a:ext>
            </a:extLst>
          </p:cNvPr>
          <p:cNvSpPr/>
          <p:nvPr/>
        </p:nvSpPr>
        <p:spPr bwMode="auto">
          <a:xfrm>
            <a:off x="4095736" y="1071546"/>
            <a:ext cx="85725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439DE16-93AB-6119-3EAC-9FF0DD8F7FD4}"/>
              </a:ext>
            </a:extLst>
          </p:cNvPr>
          <p:cNvSpPr/>
          <p:nvPr/>
        </p:nvSpPr>
        <p:spPr bwMode="auto">
          <a:xfrm>
            <a:off x="6524628" y="2643182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4E2B23C-73CB-27F8-DD23-84A1231EEFF2}"/>
              </a:ext>
            </a:extLst>
          </p:cNvPr>
          <p:cNvSpPr/>
          <p:nvPr/>
        </p:nvSpPr>
        <p:spPr bwMode="auto">
          <a:xfrm>
            <a:off x="4804314" y="4302209"/>
            <a:ext cx="934495" cy="484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04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D0C33E0-BE32-032C-F537-89C1BD18A4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3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23AADE6-C9F7-4B79-DCAE-E44506570525}"/>
              </a:ext>
            </a:extLst>
          </p:cNvPr>
          <p:cNvSpPr/>
          <p:nvPr/>
        </p:nvSpPr>
        <p:spPr bwMode="auto">
          <a:xfrm>
            <a:off x="2024761" y="1200571"/>
            <a:ext cx="642215" cy="442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89671A8-616D-F70F-3AEC-39863BF4F4BA}"/>
              </a:ext>
            </a:extLst>
          </p:cNvPr>
          <p:cNvSpPr/>
          <p:nvPr/>
        </p:nvSpPr>
        <p:spPr bwMode="auto">
          <a:xfrm>
            <a:off x="1952596" y="2714620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091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9B52AC-A626-4498-8CCF-A665C96012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9222" y="857232"/>
            <a:ext cx="9936000" cy="586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6982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749AE5-2D3A-A5BC-D290-EF10524A9B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55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7010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30A8877-CF43-8EF6-93DF-E0FC86FDF6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6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3906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7D9D3B-E5EA-C8E4-C503-788BE7A5A1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5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5235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FF36C41-3073-09BF-BFA5-229B5C850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24108"/>
            <a:ext cx="10800000" cy="46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6235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B72A247-28B0-1989-591C-5C7898FF7C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8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035E4F9-2191-9895-2808-F5038FCBF03D}"/>
              </a:ext>
            </a:extLst>
          </p:cNvPr>
          <p:cNvSpPr/>
          <p:nvPr/>
        </p:nvSpPr>
        <p:spPr bwMode="auto">
          <a:xfrm>
            <a:off x="10096528" y="1071546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4A5F207-0877-B0E5-8FB5-562A3C9EECA0}"/>
              </a:ext>
            </a:extLst>
          </p:cNvPr>
          <p:cNvSpPr/>
          <p:nvPr/>
        </p:nvSpPr>
        <p:spPr bwMode="auto">
          <a:xfrm>
            <a:off x="10167966" y="3500438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539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AF9F670-EAC4-1CB3-4575-FFA110FE0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EFFD0CB-0A33-E0EC-F31B-B361D01D8C64}"/>
              </a:ext>
            </a:extLst>
          </p:cNvPr>
          <p:cNvSpPr/>
          <p:nvPr/>
        </p:nvSpPr>
        <p:spPr bwMode="auto">
          <a:xfrm>
            <a:off x="10167966" y="1785926"/>
            <a:ext cx="42862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3B5AA2C-5333-A361-A043-B0F95AC29646}"/>
              </a:ext>
            </a:extLst>
          </p:cNvPr>
          <p:cNvSpPr/>
          <p:nvPr/>
        </p:nvSpPr>
        <p:spPr bwMode="auto">
          <a:xfrm>
            <a:off x="10167966" y="4071942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616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6E3971-7F21-5A67-E2D3-B54CF8B9EE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2594" y="971996"/>
            <a:ext cx="9684000" cy="5663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262B5FD-29ED-658E-26BB-FD4854530163}"/>
              </a:ext>
            </a:extLst>
          </p:cNvPr>
          <p:cNvSpPr/>
          <p:nvPr/>
        </p:nvSpPr>
        <p:spPr bwMode="auto">
          <a:xfrm>
            <a:off x="9310710" y="1000108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70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74E3B0F-F98A-6CB1-79F3-06F0A8AB7F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6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4A8477E-7517-D7DB-026A-0FAD7B690469}"/>
              </a:ext>
            </a:extLst>
          </p:cNvPr>
          <p:cNvSpPr/>
          <p:nvPr/>
        </p:nvSpPr>
        <p:spPr bwMode="auto">
          <a:xfrm>
            <a:off x="6539047" y="4686285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1DCA8B5-3407-434D-9512-E5E7DFDC33C6}"/>
              </a:ext>
            </a:extLst>
          </p:cNvPr>
          <p:cNvSpPr/>
          <p:nvPr/>
        </p:nvSpPr>
        <p:spPr bwMode="auto">
          <a:xfrm>
            <a:off x="6738942" y="5000636"/>
            <a:ext cx="228601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6A3907-1615-BEDB-0F98-20D3EB61B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01926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0741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0443BAE-880D-88CB-7D17-74216F32B2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1" y="2077299"/>
            <a:ext cx="10800000" cy="39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5AE11C88-A205-12E2-96AA-054C643892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88"/>
          <a:stretch>
            <a:fillRect/>
          </a:stretch>
        </p:blipFill>
        <p:spPr>
          <a:xfrm>
            <a:off x="1666843" y="1214422"/>
            <a:ext cx="10358511" cy="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359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9BB954A-4A11-85DA-88FF-EE987E55E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62753"/>
            <a:ext cx="10800000" cy="41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36935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5E6B7D-3CFA-41C8-0149-215F1FCCF5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242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19A416-41E5-156C-F990-07FD7780D9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5199"/>
            <a:ext cx="10800000" cy="30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7451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AED3DC0-D93A-D83A-50F3-DCEB5EC1F3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86454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4736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B34596-87A3-830B-F65D-1E3291333B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091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689F299-1162-DA45-AFEB-D24C289C18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6075"/>
            <a:ext cx="10800000" cy="48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5765746-A016-E2F9-1B40-9D3540D8DEDC}"/>
              </a:ext>
            </a:extLst>
          </p:cNvPr>
          <p:cNvSpPr/>
          <p:nvPr/>
        </p:nvSpPr>
        <p:spPr bwMode="auto">
          <a:xfrm>
            <a:off x="1809720" y="4286256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1F4F73D-A012-F9DC-0418-176A863A31DC}"/>
              </a:ext>
            </a:extLst>
          </p:cNvPr>
          <p:cNvSpPr/>
          <p:nvPr/>
        </p:nvSpPr>
        <p:spPr bwMode="auto">
          <a:xfrm>
            <a:off x="5524496" y="4286256"/>
            <a:ext cx="573606" cy="472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8E716E2-9460-0FB8-D7F0-C62950F3634D}"/>
              </a:ext>
            </a:extLst>
          </p:cNvPr>
          <p:cNvSpPr/>
          <p:nvPr/>
        </p:nvSpPr>
        <p:spPr bwMode="auto">
          <a:xfrm>
            <a:off x="9167834" y="4286256"/>
            <a:ext cx="455942" cy="472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3AEF92B-A40A-B042-CD9C-E49E8F50223C}"/>
              </a:ext>
            </a:extLst>
          </p:cNvPr>
          <p:cNvSpPr/>
          <p:nvPr/>
        </p:nvSpPr>
        <p:spPr bwMode="auto">
          <a:xfrm>
            <a:off x="1809720" y="5072074"/>
            <a:ext cx="426526" cy="472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169C3D5-2C0C-1027-9D27-04148D4869FE}"/>
              </a:ext>
            </a:extLst>
          </p:cNvPr>
          <p:cNvSpPr/>
          <p:nvPr/>
        </p:nvSpPr>
        <p:spPr bwMode="auto">
          <a:xfrm>
            <a:off x="5667372" y="5072074"/>
            <a:ext cx="500066" cy="472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799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41594B-C86E-CBA0-943F-89A4D1F066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00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77D19B4-41B4-2FA2-8541-3583D2089AA0}"/>
              </a:ext>
            </a:extLst>
          </p:cNvPr>
          <p:cNvSpPr/>
          <p:nvPr/>
        </p:nvSpPr>
        <p:spPr bwMode="auto">
          <a:xfrm>
            <a:off x="2834284" y="1191047"/>
            <a:ext cx="1761517" cy="523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9EBA5BC-F2B6-4750-C0E5-EB7E0930E538}"/>
              </a:ext>
            </a:extLst>
          </p:cNvPr>
          <p:cNvSpPr/>
          <p:nvPr/>
        </p:nvSpPr>
        <p:spPr bwMode="auto">
          <a:xfrm>
            <a:off x="3681904" y="2619618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E9B2A26-145A-ABE5-EBA0-53B14804BBC1}"/>
              </a:ext>
            </a:extLst>
          </p:cNvPr>
          <p:cNvSpPr/>
          <p:nvPr/>
        </p:nvSpPr>
        <p:spPr bwMode="auto">
          <a:xfrm>
            <a:off x="3381356" y="2857496"/>
            <a:ext cx="150019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6388EE3-4482-A541-9191-4DFFAFD2530F}"/>
              </a:ext>
            </a:extLst>
          </p:cNvPr>
          <p:cNvSpPr/>
          <p:nvPr/>
        </p:nvSpPr>
        <p:spPr bwMode="auto">
          <a:xfrm>
            <a:off x="1958095" y="4762476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43A06FA-8E17-7850-3C25-5CDFCEDA26E8}"/>
              </a:ext>
            </a:extLst>
          </p:cNvPr>
          <p:cNvSpPr/>
          <p:nvPr/>
        </p:nvSpPr>
        <p:spPr bwMode="auto">
          <a:xfrm>
            <a:off x="1666844" y="5143512"/>
            <a:ext cx="200026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271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430A706-D5AF-342E-81AF-FE4A106B5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32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268C8B7-A2D9-57F1-0FF6-28D822343E02}"/>
              </a:ext>
            </a:extLst>
          </p:cNvPr>
          <p:cNvSpPr/>
          <p:nvPr/>
        </p:nvSpPr>
        <p:spPr bwMode="auto">
          <a:xfrm>
            <a:off x="4024298" y="1000108"/>
            <a:ext cx="300039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2E9DD5D-90C4-201D-EC1A-B8B2297D6277}"/>
              </a:ext>
            </a:extLst>
          </p:cNvPr>
          <p:cNvSpPr/>
          <p:nvPr/>
        </p:nvSpPr>
        <p:spPr bwMode="auto">
          <a:xfrm>
            <a:off x="4238612" y="2643182"/>
            <a:ext cx="17859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181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4A0DC0-0AB1-F88F-18C5-147495555A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1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23EA108-2EC7-2375-1CDD-54D676FF9CC2}"/>
              </a:ext>
            </a:extLst>
          </p:cNvPr>
          <p:cNvSpPr/>
          <p:nvPr/>
        </p:nvSpPr>
        <p:spPr bwMode="auto">
          <a:xfrm>
            <a:off x="5667372" y="1071546"/>
            <a:ext cx="142876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41E8180-E0E1-7731-C3FC-FF444240FCB5}"/>
              </a:ext>
            </a:extLst>
          </p:cNvPr>
          <p:cNvSpPr/>
          <p:nvPr/>
        </p:nvSpPr>
        <p:spPr bwMode="auto">
          <a:xfrm>
            <a:off x="7300952" y="2552952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11DE2C9-684A-1F96-BF32-6F24B38ECCDE}"/>
              </a:ext>
            </a:extLst>
          </p:cNvPr>
          <p:cNvSpPr/>
          <p:nvPr/>
        </p:nvSpPr>
        <p:spPr bwMode="auto">
          <a:xfrm>
            <a:off x="7024694" y="2643182"/>
            <a:ext cx="200026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886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0074A19-DD30-E320-1AD4-E158F543C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5A0FBBD-2F96-7FFB-9F50-4B3A73966588}"/>
              </a:ext>
            </a:extLst>
          </p:cNvPr>
          <p:cNvSpPr/>
          <p:nvPr/>
        </p:nvSpPr>
        <p:spPr bwMode="auto">
          <a:xfrm>
            <a:off x="5024430" y="4572007"/>
            <a:ext cx="3143272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609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912A9A8-20F4-F088-AEA9-EB68BC8800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1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AD3066E-3131-BE2D-9743-883F4A1AA32B}"/>
              </a:ext>
            </a:extLst>
          </p:cNvPr>
          <p:cNvSpPr/>
          <p:nvPr/>
        </p:nvSpPr>
        <p:spPr bwMode="auto">
          <a:xfrm>
            <a:off x="6096000" y="1000108"/>
            <a:ext cx="107157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A3E6183-1417-6CF7-CCC8-EF79D52BFC0D}"/>
              </a:ext>
            </a:extLst>
          </p:cNvPr>
          <p:cNvSpPr/>
          <p:nvPr/>
        </p:nvSpPr>
        <p:spPr bwMode="auto">
          <a:xfrm>
            <a:off x="5919999" y="2524380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12262D7-9C0C-F94F-D166-F331F4144A4B}"/>
              </a:ext>
            </a:extLst>
          </p:cNvPr>
          <p:cNvSpPr/>
          <p:nvPr/>
        </p:nvSpPr>
        <p:spPr bwMode="auto">
          <a:xfrm>
            <a:off x="6096000" y="2714620"/>
            <a:ext cx="207170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636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AE8BE3-58EE-443C-255F-501EC74A89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3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877770B-72E1-0566-8F26-CBA9DF76A0CE}"/>
              </a:ext>
            </a:extLst>
          </p:cNvPr>
          <p:cNvSpPr/>
          <p:nvPr/>
        </p:nvSpPr>
        <p:spPr bwMode="auto">
          <a:xfrm>
            <a:off x="3977142" y="1067238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7D93ED6-454B-8441-C9B5-40CD377DC580}"/>
              </a:ext>
            </a:extLst>
          </p:cNvPr>
          <p:cNvSpPr/>
          <p:nvPr/>
        </p:nvSpPr>
        <p:spPr bwMode="auto">
          <a:xfrm>
            <a:off x="4586666" y="1067238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44E0FCF-7E70-7937-E50D-387BE5C380B8}"/>
              </a:ext>
            </a:extLst>
          </p:cNvPr>
          <p:cNvSpPr/>
          <p:nvPr/>
        </p:nvSpPr>
        <p:spPr bwMode="auto">
          <a:xfrm>
            <a:off x="2634284" y="1000108"/>
            <a:ext cx="3461715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C5EB33F-7069-E2AF-8491-B8D73D0C21FE}"/>
              </a:ext>
            </a:extLst>
          </p:cNvPr>
          <p:cNvSpPr/>
          <p:nvPr/>
        </p:nvSpPr>
        <p:spPr bwMode="auto">
          <a:xfrm>
            <a:off x="1881158" y="3500438"/>
            <a:ext cx="257176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60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36A017-C645-12A4-3EAE-4DE93D3AA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ED93A79-DBE1-55A7-66FE-18ACD4A417B5}"/>
              </a:ext>
            </a:extLst>
          </p:cNvPr>
          <p:cNvSpPr/>
          <p:nvPr/>
        </p:nvSpPr>
        <p:spPr bwMode="auto">
          <a:xfrm>
            <a:off x="5953124" y="1928802"/>
            <a:ext cx="85725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23EFA72-4EAB-11E4-AE83-B2F41EE36884}"/>
              </a:ext>
            </a:extLst>
          </p:cNvPr>
          <p:cNvSpPr/>
          <p:nvPr/>
        </p:nvSpPr>
        <p:spPr bwMode="auto">
          <a:xfrm>
            <a:off x="8382016" y="4357694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03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自定义</PresentationFormat>
  <Paragraphs>1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36</cp:revision>
  <dcterms:created xsi:type="dcterms:W3CDTF">2015-09-16T06:52:26Z</dcterms:created>
  <dcterms:modified xsi:type="dcterms:W3CDTF">2023-11-09T08:42:25Z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