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0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7" r:id="rId15"/>
    <p:sldId id="376" r:id="rId16"/>
    <p:sldId id="375" r:id="rId17"/>
    <p:sldId id="374" r:id="rId18"/>
    <p:sldId id="373" r:id="rId19"/>
    <p:sldId id="371" r:id="rId20"/>
    <p:sldId id="370" r:id="rId21"/>
    <p:sldId id="369" r:id="rId22"/>
    <p:sldId id="367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4488" y="3033713"/>
            <a:ext cx="89630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A836555-B300-BCAB-0690-601320F27D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6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A761B22-FA1B-93CF-84A7-68037FD45CBD}"/>
              </a:ext>
            </a:extLst>
          </p:cNvPr>
          <p:cNvSpPr/>
          <p:nvPr/>
        </p:nvSpPr>
        <p:spPr bwMode="auto">
          <a:xfrm>
            <a:off x="9310710" y="2857496"/>
            <a:ext cx="200026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AF28890-8835-1D92-4422-5703986C1282}"/>
              </a:ext>
            </a:extLst>
          </p:cNvPr>
          <p:cNvSpPr/>
          <p:nvPr/>
        </p:nvSpPr>
        <p:spPr bwMode="auto">
          <a:xfrm>
            <a:off x="1309654" y="3786190"/>
            <a:ext cx="200026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193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831C7B2-E598-40BA-211C-1CCB3130FD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4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6773ADA-F861-89B9-4C91-1BE72ACB3EC3}"/>
              </a:ext>
            </a:extLst>
          </p:cNvPr>
          <p:cNvSpPr/>
          <p:nvPr/>
        </p:nvSpPr>
        <p:spPr bwMode="auto">
          <a:xfrm>
            <a:off x="3691428" y="1071547"/>
            <a:ext cx="633366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059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EB4E873-88E4-64AA-51FE-EA138D236D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714356"/>
            <a:ext cx="10080000" cy="600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982A1AB-E89F-2413-8CB8-08B01363100A}"/>
              </a:ext>
            </a:extLst>
          </p:cNvPr>
          <p:cNvSpPr/>
          <p:nvPr/>
        </p:nvSpPr>
        <p:spPr bwMode="auto">
          <a:xfrm>
            <a:off x="2524100" y="928670"/>
            <a:ext cx="371477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B602926-2976-2B1A-8D2E-8BDEC3278893}"/>
              </a:ext>
            </a:extLst>
          </p:cNvPr>
          <p:cNvSpPr/>
          <p:nvPr/>
        </p:nvSpPr>
        <p:spPr bwMode="auto">
          <a:xfrm>
            <a:off x="5238744" y="5000636"/>
            <a:ext cx="5715040" cy="761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A648170D-C9C8-DFE7-C53C-F839F593BA1A}"/>
              </a:ext>
            </a:extLst>
          </p:cNvPr>
          <p:cNvSpPr/>
          <p:nvPr/>
        </p:nvSpPr>
        <p:spPr bwMode="auto">
          <a:xfrm>
            <a:off x="1452530" y="6000768"/>
            <a:ext cx="7715304" cy="64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525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A61B082-519E-87B7-DE8D-2350C45E14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8806" y="714356"/>
            <a:ext cx="9428571" cy="15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25FA046A-8F1B-F7A9-0960-48F10CA92A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8806" y="2357430"/>
            <a:ext cx="9428571" cy="31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DB75AE88-9623-F836-5CC1-7860F3C93EB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8806" y="5362786"/>
            <a:ext cx="9428571" cy="149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93995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A67B9F-4EA6-DF63-B2C3-E65CE1374B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7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85966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4965834-0E27-81B4-47A7-139C17D681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908" y="928670"/>
            <a:ext cx="10080000" cy="5783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0283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15E06E-EC1C-9F06-9C84-EF0D0813BE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7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33080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6733BF2-916C-C5A9-AE71-BEC2C789C0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99579"/>
            <a:ext cx="10800000" cy="34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4156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32FE29C-7579-FB80-BEF9-19A2BE4008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52075"/>
            <a:ext cx="10800000" cy="37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0935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B02B91C-9179-5DB8-E6A0-5A7A8BCAAB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355" y="3071810"/>
            <a:ext cx="10800000" cy="27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82ACA31D-8F86-DB83-DB61-E9C655287C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355" y="1270753"/>
            <a:ext cx="10800000" cy="16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3014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27BDFDC-CEAE-3EF8-CB3B-43B1FF73C9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785794"/>
            <a:ext cx="10080000" cy="5803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CDB8C82-40D9-6321-C771-DA44EBE82900}"/>
              </a:ext>
            </a:extLst>
          </p:cNvPr>
          <p:cNvSpPr/>
          <p:nvPr/>
        </p:nvSpPr>
        <p:spPr bwMode="auto">
          <a:xfrm>
            <a:off x="7239008" y="5072074"/>
            <a:ext cx="3214710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2012D49-6951-504D-06A7-47EDB4D64D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78819"/>
            <a:ext cx="10800000" cy="362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B899EE9-5900-6A1E-8977-6DF7F5500283}"/>
              </a:ext>
            </a:extLst>
          </p:cNvPr>
          <p:cNvSpPr/>
          <p:nvPr/>
        </p:nvSpPr>
        <p:spPr bwMode="auto">
          <a:xfrm>
            <a:off x="10025090" y="2285992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7217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9A3016E-55A7-19CB-8BAC-C8B011CB55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30856" y="714356"/>
            <a:ext cx="7920000" cy="41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C3BE42E-B4E2-3926-48A0-64C481FE5FD3}"/>
              </a:ext>
            </a:extLst>
          </p:cNvPr>
          <p:cNvSpPr/>
          <p:nvPr/>
        </p:nvSpPr>
        <p:spPr bwMode="auto">
          <a:xfrm>
            <a:off x="8453454" y="1428736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A242194B-7499-A821-454C-E9C41314EB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5472" y="4779149"/>
            <a:ext cx="7920000" cy="193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803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F2ABD49-F6FF-D25E-9FFB-BF648EE8C3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1122" y="857232"/>
            <a:ext cx="7920000" cy="33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78B4D2A-E03F-ECD1-0399-47CA034D2BAF}"/>
              </a:ext>
            </a:extLst>
          </p:cNvPr>
          <p:cNvSpPr/>
          <p:nvPr/>
        </p:nvSpPr>
        <p:spPr bwMode="auto">
          <a:xfrm>
            <a:off x="8024826" y="857232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E11E2527-B35F-07FC-E3C2-A5DD84FD6B9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6844" y="4106586"/>
            <a:ext cx="7920000" cy="2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14358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69F3BBD-4CA2-B050-3290-D8D0C391F6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1428736"/>
            <a:ext cx="10800000" cy="377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3ACCD32-2339-27C1-9D03-F9556C96EE14}"/>
              </a:ext>
            </a:extLst>
          </p:cNvPr>
          <p:cNvSpPr/>
          <p:nvPr/>
        </p:nvSpPr>
        <p:spPr bwMode="auto">
          <a:xfrm>
            <a:off x="10239404" y="2500306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339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47CF36F-F5DD-7602-9E8F-4F4D670CDF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09562"/>
            <a:ext cx="10800000" cy="45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017A605-0687-F643-D4AC-B17A8614E545}"/>
              </a:ext>
            </a:extLst>
          </p:cNvPr>
          <p:cNvSpPr/>
          <p:nvPr/>
        </p:nvSpPr>
        <p:spPr bwMode="auto">
          <a:xfrm>
            <a:off x="10096528" y="1214422"/>
            <a:ext cx="642942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736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02C6D8D-D820-46B1-9916-E83F6F5342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6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A59C6ED-14C9-0872-0F0B-4A8F1FDCE937}"/>
              </a:ext>
            </a:extLst>
          </p:cNvPr>
          <p:cNvSpPr/>
          <p:nvPr/>
        </p:nvSpPr>
        <p:spPr bwMode="auto">
          <a:xfrm>
            <a:off x="7239008" y="1142984"/>
            <a:ext cx="178595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019A57A-1587-3FCE-665D-FDC69FED6C89}"/>
              </a:ext>
            </a:extLst>
          </p:cNvPr>
          <p:cNvSpPr/>
          <p:nvPr/>
        </p:nvSpPr>
        <p:spPr bwMode="auto">
          <a:xfrm>
            <a:off x="3443808" y="2857714"/>
            <a:ext cx="2009249" cy="642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4789321-601C-765C-2313-82147E637402}"/>
              </a:ext>
            </a:extLst>
          </p:cNvPr>
          <p:cNvSpPr/>
          <p:nvPr/>
        </p:nvSpPr>
        <p:spPr bwMode="auto">
          <a:xfrm>
            <a:off x="3524232" y="4714884"/>
            <a:ext cx="371477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216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AD82CC7-7B01-6D28-61A5-B5B467ED81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01694"/>
            <a:ext cx="10800000" cy="37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B10F29C-319B-B2FD-BBB5-A5EFCBD7BD8E}"/>
              </a:ext>
            </a:extLst>
          </p:cNvPr>
          <p:cNvSpPr/>
          <p:nvPr/>
        </p:nvSpPr>
        <p:spPr bwMode="auto">
          <a:xfrm>
            <a:off x="7739074" y="1643050"/>
            <a:ext cx="307183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397AFC5-8377-F8F3-F8C1-73CA69D17CB0}"/>
              </a:ext>
            </a:extLst>
          </p:cNvPr>
          <p:cNvSpPr/>
          <p:nvPr/>
        </p:nvSpPr>
        <p:spPr bwMode="auto">
          <a:xfrm>
            <a:off x="1595406" y="4357694"/>
            <a:ext cx="228601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163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1BD227E-6FCA-2190-B985-3020F8230D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84637"/>
            <a:ext cx="10800000" cy="470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3177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11D67EB-7AA9-E77B-5D52-D4E1F3A317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88967"/>
            <a:ext cx="10800000" cy="3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0127535-8F36-A755-DDEF-2C995F03E740}"/>
              </a:ext>
            </a:extLst>
          </p:cNvPr>
          <p:cNvSpPr/>
          <p:nvPr/>
        </p:nvSpPr>
        <p:spPr bwMode="auto">
          <a:xfrm>
            <a:off x="9096396" y="1588513"/>
            <a:ext cx="214314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52C2A69-4D92-A971-A963-C04D49412766}"/>
              </a:ext>
            </a:extLst>
          </p:cNvPr>
          <p:cNvSpPr/>
          <p:nvPr/>
        </p:nvSpPr>
        <p:spPr bwMode="auto">
          <a:xfrm>
            <a:off x="1309654" y="2588645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FBA7A23-8C8F-4CA8-DFC2-A63445D0AFAC}"/>
              </a:ext>
            </a:extLst>
          </p:cNvPr>
          <p:cNvSpPr/>
          <p:nvPr/>
        </p:nvSpPr>
        <p:spPr bwMode="auto">
          <a:xfrm>
            <a:off x="1666844" y="4303157"/>
            <a:ext cx="471490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03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7C42EE3-7B35-050B-11B5-B654E30A2A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59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B143C3E-2EFE-DB1F-76D0-C8ABECBD20E3}"/>
              </a:ext>
            </a:extLst>
          </p:cNvPr>
          <p:cNvSpPr/>
          <p:nvPr/>
        </p:nvSpPr>
        <p:spPr bwMode="auto">
          <a:xfrm>
            <a:off x="10025090" y="1142984"/>
            <a:ext cx="135732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0985BE3-EBD4-4318-6DFE-B85656928A38}"/>
              </a:ext>
            </a:extLst>
          </p:cNvPr>
          <p:cNvSpPr/>
          <p:nvPr/>
        </p:nvSpPr>
        <p:spPr bwMode="auto">
          <a:xfrm>
            <a:off x="1224761" y="2000571"/>
            <a:ext cx="1227901" cy="571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874A424-CD39-8192-D609-37D3325B8C2D}"/>
              </a:ext>
            </a:extLst>
          </p:cNvPr>
          <p:cNvSpPr/>
          <p:nvPr/>
        </p:nvSpPr>
        <p:spPr bwMode="auto">
          <a:xfrm>
            <a:off x="1952596" y="3071810"/>
            <a:ext cx="635798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DE41E413-5D0C-3C34-2707-0678E44F75B3}"/>
              </a:ext>
            </a:extLst>
          </p:cNvPr>
          <p:cNvSpPr/>
          <p:nvPr/>
        </p:nvSpPr>
        <p:spPr bwMode="auto">
          <a:xfrm>
            <a:off x="7024694" y="4857760"/>
            <a:ext cx="385765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948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60CF590-DDD4-A73C-A8E7-A8C740F360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3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2E87771-739E-3B69-8563-80E5316A3483}"/>
              </a:ext>
            </a:extLst>
          </p:cNvPr>
          <p:cNvSpPr/>
          <p:nvPr/>
        </p:nvSpPr>
        <p:spPr bwMode="auto">
          <a:xfrm>
            <a:off x="4524364" y="5448369"/>
            <a:ext cx="5429288" cy="623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9741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2A9A494-3E2F-90D9-36C9-7B0A48E14E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08802"/>
            <a:ext cx="10800000" cy="45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8679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自定义</PresentationFormat>
  <Paragraphs>0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38</cp:revision>
  <dcterms:created xsi:type="dcterms:W3CDTF">2015-09-16T06:52:26Z</dcterms:created>
  <dcterms:modified xsi:type="dcterms:W3CDTF">2023-11-10T06:09:30Z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