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1" r:id="rId4"/>
    <p:sldId id="390" r:id="rId5"/>
    <p:sldId id="389" r:id="rId6"/>
    <p:sldId id="388" r:id="rId7"/>
    <p:sldId id="387" r:id="rId8"/>
    <p:sldId id="385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92" r:id="rId19"/>
    <p:sldId id="373" r:id="rId20"/>
    <p:sldId id="372" r:id="rId21"/>
    <p:sldId id="371" r:id="rId22"/>
    <p:sldId id="370" r:id="rId23"/>
    <p:sldId id="369" r:id="rId24"/>
    <p:sldId id="368" r:id="rId25"/>
    <p:sldId id="367" r:id="rId26"/>
    <p:sldId id="366" r:id="rId27"/>
    <p:sldId id="365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29025" y="3038475"/>
            <a:ext cx="49339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CD90BEA-EDC4-86CF-78CE-D64C3346F1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00273"/>
            <a:ext cx="10800000" cy="28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6675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85C2C15-3DBF-DAFF-C955-99FD17CDBA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0E3FCC9-D515-BC78-C376-CE45B2B61829}"/>
              </a:ext>
            </a:extLst>
          </p:cNvPr>
          <p:cNvSpPr/>
          <p:nvPr/>
        </p:nvSpPr>
        <p:spPr bwMode="auto">
          <a:xfrm>
            <a:off x="8239140" y="4572008"/>
            <a:ext cx="228601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370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B885038-4638-9D5E-75F4-C3EDF2646C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00636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3A90720-FD22-985D-4D0B-04B7D4540D97}"/>
              </a:ext>
            </a:extLst>
          </p:cNvPr>
          <p:cNvSpPr/>
          <p:nvPr/>
        </p:nvSpPr>
        <p:spPr bwMode="auto">
          <a:xfrm>
            <a:off x="8739206" y="1643050"/>
            <a:ext cx="192882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6B945E9-066B-AFA6-B5C7-A974E7453B20}"/>
              </a:ext>
            </a:extLst>
          </p:cNvPr>
          <p:cNvSpPr/>
          <p:nvPr/>
        </p:nvSpPr>
        <p:spPr bwMode="auto">
          <a:xfrm>
            <a:off x="4452926" y="3429000"/>
            <a:ext cx="200026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139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59CC9F5-1997-50F2-AA5A-30DB2E09CE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4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6BA13B3-1F49-A9F8-66E3-0EFCC717EE76}"/>
              </a:ext>
            </a:extLst>
          </p:cNvPr>
          <p:cNvSpPr/>
          <p:nvPr/>
        </p:nvSpPr>
        <p:spPr bwMode="auto">
          <a:xfrm>
            <a:off x="7667636" y="1142985"/>
            <a:ext cx="307183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792B77E-3C3C-54A3-EAAF-2F974C4114D5}"/>
              </a:ext>
            </a:extLst>
          </p:cNvPr>
          <p:cNvSpPr/>
          <p:nvPr/>
        </p:nvSpPr>
        <p:spPr bwMode="auto">
          <a:xfrm>
            <a:off x="6453190" y="4714884"/>
            <a:ext cx="178595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180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F02F2D9-CA0C-D727-D52B-661BC0A524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CF0A4A6-736D-326E-30BD-8A5C89B817D4}"/>
              </a:ext>
            </a:extLst>
          </p:cNvPr>
          <p:cNvSpPr/>
          <p:nvPr/>
        </p:nvSpPr>
        <p:spPr bwMode="auto">
          <a:xfrm>
            <a:off x="8024826" y="1071546"/>
            <a:ext cx="150019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89DB1C2-3D77-64D3-39DD-1760A735086E}"/>
              </a:ext>
            </a:extLst>
          </p:cNvPr>
          <p:cNvSpPr/>
          <p:nvPr/>
        </p:nvSpPr>
        <p:spPr bwMode="auto">
          <a:xfrm>
            <a:off x="1666844" y="3571876"/>
            <a:ext cx="235745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B378238-6130-29A9-2450-3ABFAD055D82}"/>
              </a:ext>
            </a:extLst>
          </p:cNvPr>
          <p:cNvSpPr/>
          <p:nvPr/>
        </p:nvSpPr>
        <p:spPr bwMode="auto">
          <a:xfrm>
            <a:off x="8810644" y="4572008"/>
            <a:ext cx="1928826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129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DF7ACC3-5B17-BBC3-186C-87065BC185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00636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0083C4B-7523-1DCA-B338-A3FEA04D73BF}"/>
              </a:ext>
            </a:extLst>
          </p:cNvPr>
          <p:cNvSpPr/>
          <p:nvPr/>
        </p:nvSpPr>
        <p:spPr bwMode="auto">
          <a:xfrm>
            <a:off x="1666844" y="2571744"/>
            <a:ext cx="164307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B1069D4-1F74-32EE-9E37-ADA7E2AB4757}"/>
              </a:ext>
            </a:extLst>
          </p:cNvPr>
          <p:cNvSpPr/>
          <p:nvPr/>
        </p:nvSpPr>
        <p:spPr bwMode="auto">
          <a:xfrm>
            <a:off x="5167306" y="3357562"/>
            <a:ext cx="142876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867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A996D7A-4F03-1BC4-1029-B5F353DA57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64107"/>
            <a:ext cx="10800000" cy="44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8D3DAA1-88BE-5807-1795-3CA78F442282}"/>
              </a:ext>
            </a:extLst>
          </p:cNvPr>
          <p:cNvSpPr/>
          <p:nvPr/>
        </p:nvSpPr>
        <p:spPr bwMode="auto">
          <a:xfrm>
            <a:off x="4667240" y="4071942"/>
            <a:ext cx="200026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C982968-5F26-06F5-426C-50045B299D65}"/>
              </a:ext>
            </a:extLst>
          </p:cNvPr>
          <p:cNvSpPr/>
          <p:nvPr/>
        </p:nvSpPr>
        <p:spPr bwMode="auto">
          <a:xfrm>
            <a:off x="9525024" y="4143380"/>
            <a:ext cx="121444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96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54B1F98-C688-B1E5-0628-74C916E8A4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1334124"/>
            <a:ext cx="10800000" cy="35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D2D37DE-A264-22D0-48D1-5ADEDB2BD716}"/>
              </a:ext>
            </a:extLst>
          </p:cNvPr>
          <p:cNvSpPr/>
          <p:nvPr/>
        </p:nvSpPr>
        <p:spPr bwMode="auto">
          <a:xfrm>
            <a:off x="5595934" y="3214686"/>
            <a:ext cx="185738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971A4D0-2E3A-6A9E-C25C-C7C4CFB61704}"/>
              </a:ext>
            </a:extLst>
          </p:cNvPr>
          <p:cNvSpPr/>
          <p:nvPr/>
        </p:nvSpPr>
        <p:spPr bwMode="auto">
          <a:xfrm>
            <a:off x="8739206" y="3143248"/>
            <a:ext cx="1928826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59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xmlns="" id="{E3401FFB-8F1F-2BFF-B4DA-192C02222B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1643050"/>
            <a:ext cx="10800000" cy="363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xmlns="" id="{BC369DB6-B1CB-55C2-C09C-322152D3B8C0}"/>
              </a:ext>
            </a:extLst>
          </p:cNvPr>
          <p:cNvSpPr/>
          <p:nvPr/>
        </p:nvSpPr>
        <p:spPr bwMode="auto">
          <a:xfrm>
            <a:off x="6881818" y="3643314"/>
            <a:ext cx="207170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160D5FD-F542-8AF6-B1D8-DD1736E83858}"/>
              </a:ext>
            </a:extLst>
          </p:cNvPr>
          <p:cNvSpPr/>
          <p:nvPr/>
        </p:nvSpPr>
        <p:spPr bwMode="auto">
          <a:xfrm>
            <a:off x="10025090" y="3643314"/>
            <a:ext cx="71438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D6774FE-ED28-E9FA-30C6-01AC0E9AF9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630785"/>
            <a:ext cx="10800000" cy="351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CA6BD02-575C-D605-EFE8-A1492512E689}"/>
              </a:ext>
            </a:extLst>
          </p:cNvPr>
          <p:cNvSpPr/>
          <p:nvPr/>
        </p:nvSpPr>
        <p:spPr bwMode="auto">
          <a:xfrm>
            <a:off x="3667108" y="3571876"/>
            <a:ext cx="100013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F4FEDAB-69AA-BEBB-3D30-25A0C093411C}"/>
              </a:ext>
            </a:extLst>
          </p:cNvPr>
          <p:cNvSpPr/>
          <p:nvPr/>
        </p:nvSpPr>
        <p:spPr bwMode="auto">
          <a:xfrm>
            <a:off x="5595934" y="3500438"/>
            <a:ext cx="135732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2485F52-56DC-8342-BA76-D1CDF2B2CD1B}"/>
              </a:ext>
            </a:extLst>
          </p:cNvPr>
          <p:cNvSpPr/>
          <p:nvPr/>
        </p:nvSpPr>
        <p:spPr bwMode="auto">
          <a:xfrm>
            <a:off x="7881950" y="3571876"/>
            <a:ext cx="64294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F8EBEB4-6DD5-E61B-B9EA-B4C97EF90702}"/>
              </a:ext>
            </a:extLst>
          </p:cNvPr>
          <p:cNvSpPr/>
          <p:nvPr/>
        </p:nvSpPr>
        <p:spPr bwMode="auto">
          <a:xfrm>
            <a:off x="9525024" y="3500438"/>
            <a:ext cx="128588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7885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B807278-BC4D-2056-468B-3B94AF6779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54024"/>
            <a:ext cx="10800000" cy="501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D983DD6-9724-9F71-6A48-5B7D2F0835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4515"/>
          <a:stretch>
            <a:fillRect/>
          </a:stretch>
        </p:blipFill>
        <p:spPr>
          <a:xfrm>
            <a:off x="738150" y="1500174"/>
            <a:ext cx="10800000" cy="342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4A520A5-8D54-1F64-FB4C-E0FF6E840D7D}"/>
              </a:ext>
            </a:extLst>
          </p:cNvPr>
          <p:cNvSpPr/>
          <p:nvPr/>
        </p:nvSpPr>
        <p:spPr bwMode="auto">
          <a:xfrm>
            <a:off x="7453322" y="3429000"/>
            <a:ext cx="142876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6246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2D983DD6-9724-9F71-6A48-5B7D2F0835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8213"/>
          <a:stretch>
            <a:fillRect/>
          </a:stretch>
        </p:blipFill>
        <p:spPr>
          <a:xfrm>
            <a:off x="725288" y="1214422"/>
            <a:ext cx="10800000" cy="1664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32F4AFF-9982-B538-6839-AB07D86A93E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2878885"/>
            <a:ext cx="10800000" cy="27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7840140-7C68-2B42-CFEA-0BA6A18F648E}"/>
              </a:ext>
            </a:extLst>
          </p:cNvPr>
          <p:cNvSpPr/>
          <p:nvPr/>
        </p:nvSpPr>
        <p:spPr bwMode="auto">
          <a:xfrm>
            <a:off x="5685523" y="4874885"/>
            <a:ext cx="71438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44FBA88-30EC-1780-22C0-D07933702434}"/>
              </a:ext>
            </a:extLst>
          </p:cNvPr>
          <p:cNvSpPr/>
          <p:nvPr/>
        </p:nvSpPr>
        <p:spPr bwMode="auto">
          <a:xfrm>
            <a:off x="7614349" y="4946323"/>
            <a:ext cx="135732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1C52EA7-E6C2-F753-81DD-2DAB66BBB511}"/>
              </a:ext>
            </a:extLst>
          </p:cNvPr>
          <p:cNvSpPr/>
          <p:nvPr/>
        </p:nvSpPr>
        <p:spPr bwMode="auto">
          <a:xfrm>
            <a:off x="3582808" y="2143116"/>
            <a:ext cx="128588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FC487A1-2949-0C6B-9C56-7911BB4D69A6}"/>
              </a:ext>
            </a:extLst>
          </p:cNvPr>
          <p:cNvSpPr/>
          <p:nvPr/>
        </p:nvSpPr>
        <p:spPr bwMode="auto">
          <a:xfrm>
            <a:off x="6511766" y="2143116"/>
            <a:ext cx="178595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131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8F5E768-1688-44E7-AF2F-419E3A1951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8098" y="785795"/>
            <a:ext cx="10080000" cy="5671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7855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12067D-D9CF-C1FC-0711-84AD504FB2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2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A983800-A5A7-A783-A581-6B43E68C80A1}"/>
              </a:ext>
            </a:extLst>
          </p:cNvPr>
          <p:cNvSpPr/>
          <p:nvPr/>
        </p:nvSpPr>
        <p:spPr bwMode="auto">
          <a:xfrm>
            <a:off x="5595934" y="1142984"/>
            <a:ext cx="557216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12F1C87-1E07-9BC2-0394-5970BEE55885}"/>
              </a:ext>
            </a:extLst>
          </p:cNvPr>
          <p:cNvSpPr/>
          <p:nvPr/>
        </p:nvSpPr>
        <p:spPr bwMode="auto">
          <a:xfrm>
            <a:off x="1309654" y="2071678"/>
            <a:ext cx="442915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11A96C44-8C75-3AE3-D491-276396B156FF}"/>
              </a:ext>
            </a:extLst>
          </p:cNvPr>
          <p:cNvSpPr/>
          <p:nvPr/>
        </p:nvSpPr>
        <p:spPr bwMode="auto">
          <a:xfrm>
            <a:off x="2595538" y="4643446"/>
            <a:ext cx="857256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xmlns="" id="{768FFDFC-D0AE-1D93-93E0-3FBE09DB2558}"/>
              </a:ext>
            </a:extLst>
          </p:cNvPr>
          <p:cNvSpPr/>
          <p:nvPr/>
        </p:nvSpPr>
        <p:spPr bwMode="auto">
          <a:xfrm>
            <a:off x="1309654" y="5572140"/>
            <a:ext cx="157163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66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B05BEC5-43A3-55C5-FD33-A00E55E12F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70852"/>
            <a:ext cx="10800000" cy="44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7962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731C252-C52E-E934-F19E-7FA57F6C0F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E9013EC-FBAE-D675-A25E-40EE1A43DE9D}"/>
              </a:ext>
            </a:extLst>
          </p:cNvPr>
          <p:cNvSpPr/>
          <p:nvPr/>
        </p:nvSpPr>
        <p:spPr bwMode="auto">
          <a:xfrm>
            <a:off x="2719137" y="2000240"/>
            <a:ext cx="8591837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875DDD7F-B241-16F1-ABD7-E1AE44BE202B}"/>
              </a:ext>
            </a:extLst>
          </p:cNvPr>
          <p:cNvSpPr/>
          <p:nvPr/>
        </p:nvSpPr>
        <p:spPr bwMode="auto">
          <a:xfrm>
            <a:off x="1309654" y="2928934"/>
            <a:ext cx="271464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A48C966F-042F-902F-6DC9-4205B7E2ED31}"/>
              </a:ext>
            </a:extLst>
          </p:cNvPr>
          <p:cNvSpPr/>
          <p:nvPr/>
        </p:nvSpPr>
        <p:spPr bwMode="auto">
          <a:xfrm>
            <a:off x="9024958" y="3714752"/>
            <a:ext cx="221457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96A62CBC-0405-2392-0F61-5B7458FCFD7C}"/>
              </a:ext>
            </a:extLst>
          </p:cNvPr>
          <p:cNvSpPr/>
          <p:nvPr/>
        </p:nvSpPr>
        <p:spPr bwMode="auto">
          <a:xfrm>
            <a:off x="1309654" y="4714884"/>
            <a:ext cx="992988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xmlns="" id="{1542994A-B9A7-48BE-804A-7C1390269240}"/>
              </a:ext>
            </a:extLst>
          </p:cNvPr>
          <p:cNvSpPr/>
          <p:nvPr/>
        </p:nvSpPr>
        <p:spPr bwMode="auto">
          <a:xfrm>
            <a:off x="1238216" y="5572140"/>
            <a:ext cx="164307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0546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  <p:bldP spid="15" grpId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4BA4177-F297-23EA-6B45-52708F283B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49" y="1191612"/>
            <a:ext cx="10800000" cy="43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275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1814494-711C-3AED-7AD6-F6D08D4C07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5"/>
          <a:stretch>
            <a:fillRect/>
          </a:stretch>
        </p:blipFill>
        <p:spPr>
          <a:xfrm>
            <a:off x="719999" y="714356"/>
            <a:ext cx="10800000" cy="5361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EE81E81-BA66-B7EB-DF44-803BDC4B6A0C}"/>
              </a:ext>
            </a:extLst>
          </p:cNvPr>
          <p:cNvSpPr/>
          <p:nvPr/>
        </p:nvSpPr>
        <p:spPr bwMode="auto">
          <a:xfrm>
            <a:off x="2666976" y="2718058"/>
            <a:ext cx="857256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3F29B152-F025-E29F-4F8C-D3EB934B72D2}"/>
              </a:ext>
            </a:extLst>
          </p:cNvPr>
          <p:cNvSpPr/>
          <p:nvPr/>
        </p:nvSpPr>
        <p:spPr bwMode="auto">
          <a:xfrm>
            <a:off x="1381092" y="3575314"/>
            <a:ext cx="985844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xmlns="" id="{48A2B3CD-30EC-A89A-CB26-0B86D54C476F}"/>
              </a:ext>
            </a:extLst>
          </p:cNvPr>
          <p:cNvSpPr/>
          <p:nvPr/>
        </p:nvSpPr>
        <p:spPr bwMode="auto">
          <a:xfrm>
            <a:off x="1309654" y="4357694"/>
            <a:ext cx="2000264" cy="646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xmlns="" id="{3E34DB45-DD64-AA09-19C3-5EF7A48CC3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5536"/>
          <a:stretch>
            <a:fillRect/>
          </a:stretch>
        </p:blipFill>
        <p:spPr>
          <a:xfrm>
            <a:off x="725288" y="5958010"/>
            <a:ext cx="10800000" cy="828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9356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66D2DE2-F83A-A0D6-6893-20D7F88125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29397"/>
            <a:ext cx="10800000" cy="53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24595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746F953-BE66-9568-90C7-F40ADFAD72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346" y="857232"/>
            <a:ext cx="10080000" cy="5834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9420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36D48DE-A34D-A426-6D92-60249B6294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94951"/>
            <a:ext cx="10800000" cy="37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95541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E20C803-C8F6-00D9-EDC6-2D2AC04921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81000"/>
            <a:ext cx="10800000" cy="45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84750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28903BF-1ED0-83DB-0A8B-ADE14F5276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44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CAE029E2-6A2E-CAA5-5BD7-65A64CD1AA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5429264"/>
            <a:ext cx="10800000" cy="8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7180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C2C980-C0CF-A1EF-C1FF-79EEF8B11A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275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A46B303E-29EF-AB09-9E2C-7B4EF98A67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3755612"/>
            <a:ext cx="10800000" cy="253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92621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3C266D1-BD13-A7AB-23C0-65D250EC54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857232"/>
            <a:ext cx="10080000" cy="5905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79063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自定义</PresentationFormat>
  <Paragraphs>0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2023-11-10T02:40:48Z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