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9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=""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0" y="2981325"/>
            <a:ext cx="438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040BEE9-095A-07B6-3941-373CAB251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50091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258D8537-3977-80C5-BFD9-67BBF71E3B78}"/>
              </a:ext>
            </a:extLst>
          </p:cNvPr>
          <p:cNvSpPr/>
          <p:nvPr/>
        </p:nvSpPr>
        <p:spPr bwMode="auto">
          <a:xfrm>
            <a:off x="1238216" y="121442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34E003AF-DD58-C21A-4FEE-AF8BB3BBD673}"/>
              </a:ext>
            </a:extLst>
          </p:cNvPr>
          <p:cNvSpPr/>
          <p:nvPr/>
        </p:nvSpPr>
        <p:spPr bwMode="auto">
          <a:xfrm>
            <a:off x="1238216" y="2857496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B54439DF-BDC7-1680-03CE-C7845D27F309}"/>
              </a:ext>
            </a:extLst>
          </p:cNvPr>
          <p:cNvSpPr/>
          <p:nvPr/>
        </p:nvSpPr>
        <p:spPr bwMode="auto">
          <a:xfrm>
            <a:off x="1238216" y="435769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481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5274DC62-6584-5730-2A53-FE5BB5E5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43347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362FDBFC-E20B-5810-1C57-39C123F3AC98}"/>
              </a:ext>
            </a:extLst>
          </p:cNvPr>
          <p:cNvSpPr/>
          <p:nvPr/>
        </p:nvSpPr>
        <p:spPr bwMode="auto">
          <a:xfrm>
            <a:off x="1309654" y="142873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7F6CAB5B-5A13-499B-89AE-E0C635997568}"/>
              </a:ext>
            </a:extLst>
          </p:cNvPr>
          <p:cNvSpPr/>
          <p:nvPr/>
        </p:nvSpPr>
        <p:spPr bwMode="auto">
          <a:xfrm>
            <a:off x="1238216" y="2857496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42386346-746D-E86C-D498-5DB45621EF61}"/>
              </a:ext>
            </a:extLst>
          </p:cNvPr>
          <p:cNvSpPr/>
          <p:nvPr/>
        </p:nvSpPr>
        <p:spPr bwMode="auto">
          <a:xfrm>
            <a:off x="1238216" y="4357694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0762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39084074-9945-EDC4-C209-AB6898B3F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88801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29380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1F0D904-622E-FE06-2EF1-3A0981E37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671942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363760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AECA3A5-8915-02DD-CF94-7821DA197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522752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98368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C6B32DFC-6C5F-9509-1FEA-6CFD644BD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000108"/>
            <a:ext cx="10800000" cy="52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241349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CB399C87-4C41-227D-99E2-88882BF44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331677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416502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E8B8B17-0D54-BA90-8C8E-1B8CFA57D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398191"/>
            <a:ext cx="10800000" cy="47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234570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0FAE451F-516C-EB60-00CF-0DFEE2FAC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660339"/>
            <a:ext cx="10800000" cy="30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83743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A1A8DF2A-05DC-E499-BDF0-65F61C17AC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682158"/>
            <a:ext cx="10800000" cy="30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89E49C86-17C6-FE4E-75FA-478792C019C3}"/>
              </a:ext>
            </a:extLst>
          </p:cNvPr>
          <p:cNvSpPr/>
          <p:nvPr/>
        </p:nvSpPr>
        <p:spPr bwMode="auto">
          <a:xfrm>
            <a:off x="9882214" y="2500306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7621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A82B65E7-AF7E-28EA-CBD5-D705DF1C7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FE989F6-16A3-9C05-E4D4-BEAF855A9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380934"/>
            <a:ext cx="10800000" cy="39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5B9168FB-31B1-0EBB-8329-D8DDF4551AFF}"/>
              </a:ext>
            </a:extLst>
          </p:cNvPr>
          <p:cNvSpPr/>
          <p:nvPr/>
        </p:nvSpPr>
        <p:spPr bwMode="auto">
          <a:xfrm>
            <a:off x="10025090" y="1500174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5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2D881A35-84F6-DBDF-45FD-4ADDD578AB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17363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26337635-4040-CF3C-5E7A-49BC6127B3A3}"/>
              </a:ext>
            </a:extLst>
          </p:cNvPr>
          <p:cNvSpPr/>
          <p:nvPr/>
        </p:nvSpPr>
        <p:spPr bwMode="auto">
          <a:xfrm>
            <a:off x="10025090" y="2000240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42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6D21F4EC-2BA6-3B39-D217-CAA4A1F5B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072330"/>
            <a:ext cx="10800000" cy="24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0F985E46-D64C-EFAB-8088-2480714C4B6A}"/>
              </a:ext>
            </a:extLst>
          </p:cNvPr>
          <p:cNvSpPr/>
          <p:nvPr/>
        </p:nvSpPr>
        <p:spPr bwMode="auto">
          <a:xfrm>
            <a:off x="10096528" y="1928802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="" xmlns:a16="http://schemas.microsoft.com/office/drawing/2014/main" id="{829BC261-295A-FDD8-872A-FB1675A993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654" y="3243578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396738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B518F363-023C-B586-E396-6AD3E0BEA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440042"/>
            <a:ext cx="10800000" cy="29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D15058B1-0479-9A47-0F22-3714200F462C}"/>
              </a:ext>
            </a:extLst>
          </p:cNvPr>
          <p:cNvSpPr/>
          <p:nvPr/>
        </p:nvSpPr>
        <p:spPr bwMode="auto">
          <a:xfrm>
            <a:off x="10096528" y="228599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9582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3AFC2FD7-F8C0-15F9-578E-EA1FBC609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53945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1BA27CB-54BB-D3B6-371C-BD1DA6093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98338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699F33D4-2D0A-96FD-E802-099BA16681C0}"/>
              </a:ext>
            </a:extLst>
          </p:cNvPr>
          <p:cNvSpPr/>
          <p:nvPr/>
        </p:nvSpPr>
        <p:spPr bwMode="auto">
          <a:xfrm>
            <a:off x="7881950" y="2786058"/>
            <a:ext cx="200026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431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18B3782-E97B-6DB9-5F05-2E00A6DD1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A9AF61D1-E4C3-BE70-23A5-9ADF1E71E038}"/>
              </a:ext>
            </a:extLst>
          </p:cNvPr>
          <p:cNvSpPr/>
          <p:nvPr/>
        </p:nvSpPr>
        <p:spPr bwMode="auto">
          <a:xfrm>
            <a:off x="1853332" y="1886285"/>
            <a:ext cx="885081" cy="4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E91071C4-CF63-123A-EDB3-B22F44E62E9B}"/>
              </a:ext>
            </a:extLst>
          </p:cNvPr>
          <p:cNvSpPr/>
          <p:nvPr/>
        </p:nvSpPr>
        <p:spPr bwMode="auto">
          <a:xfrm>
            <a:off x="2452662" y="4071942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FD5746E1-B220-3DA1-5039-20B96E3CBC5D}"/>
              </a:ext>
            </a:extLst>
          </p:cNvPr>
          <p:cNvSpPr/>
          <p:nvPr/>
        </p:nvSpPr>
        <p:spPr bwMode="auto">
          <a:xfrm>
            <a:off x="2524100" y="4733989"/>
            <a:ext cx="2857520" cy="62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01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636E6F9-E838-8953-84C3-75DF32203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83645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99CB3EC3-48C5-C265-1F7D-7D76FDB953F2}"/>
              </a:ext>
            </a:extLst>
          </p:cNvPr>
          <p:cNvSpPr/>
          <p:nvPr/>
        </p:nvSpPr>
        <p:spPr bwMode="auto">
          <a:xfrm>
            <a:off x="4952992" y="1857364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D1276C3A-DCF5-916B-D27C-5835B8A53916}"/>
              </a:ext>
            </a:extLst>
          </p:cNvPr>
          <p:cNvSpPr/>
          <p:nvPr/>
        </p:nvSpPr>
        <p:spPr bwMode="auto">
          <a:xfrm>
            <a:off x="6096000" y="4714884"/>
            <a:ext cx="278608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2072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2EB35225-746C-2926-22A9-81D0FAAED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05397"/>
            <a:ext cx="10800000" cy="45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AD339665-758D-BE84-71EC-274F39397039}"/>
              </a:ext>
            </a:extLst>
          </p:cNvPr>
          <p:cNvSpPr/>
          <p:nvPr/>
        </p:nvSpPr>
        <p:spPr bwMode="auto">
          <a:xfrm>
            <a:off x="8810644" y="2000240"/>
            <a:ext cx="157163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8EE6DF13-7670-771A-DD9B-A21FE4585F13}"/>
              </a:ext>
            </a:extLst>
          </p:cNvPr>
          <p:cNvSpPr/>
          <p:nvPr/>
        </p:nvSpPr>
        <p:spPr bwMode="auto">
          <a:xfrm>
            <a:off x="1738282" y="4214818"/>
            <a:ext cx="192882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8F231EB9-B387-D530-2332-F5042037C7B5}"/>
              </a:ext>
            </a:extLst>
          </p:cNvPr>
          <p:cNvSpPr/>
          <p:nvPr/>
        </p:nvSpPr>
        <p:spPr bwMode="auto">
          <a:xfrm>
            <a:off x="3381356" y="4857760"/>
            <a:ext cx="150019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3021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D751CAC9-2635-60FC-903A-0339470DA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342223"/>
            <a:ext cx="10800000" cy="38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0CCB1439-2838-39D0-D0A0-C4BF34A0C598}"/>
              </a:ext>
            </a:extLst>
          </p:cNvPr>
          <p:cNvSpPr/>
          <p:nvPr/>
        </p:nvSpPr>
        <p:spPr bwMode="auto">
          <a:xfrm>
            <a:off x="6667504" y="3571876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186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6777F813-BE5A-15BC-699D-96F612B40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062818"/>
            <a:ext cx="10800000" cy="47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321389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6253A8EF-7F79-4DFA-E8FD-7D372B8D1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92604"/>
            <a:ext cx="10800000" cy="38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413849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2BE8C82-5B30-A36E-037A-0948CC560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21529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114324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C7B6DF2-6635-0BD4-043E-21EFB9293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50" y="714356"/>
            <a:ext cx="10800000" cy="31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="" xmlns:a16="http://schemas.microsoft.com/office/drawing/2014/main" id="{D7BDFFEC-1D69-016E-16E8-830BC7523D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3775677"/>
            <a:ext cx="10800000" cy="30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69567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74319E6-110B-EB72-3372-5DB4B5E3E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63115"/>
            <a:ext cx="10800000" cy="49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88BBFF37-2D5F-DB44-19E6-26AB39ACBD51}"/>
              </a:ext>
            </a:extLst>
          </p:cNvPr>
          <p:cNvSpPr/>
          <p:nvPr/>
        </p:nvSpPr>
        <p:spPr bwMode="auto">
          <a:xfrm>
            <a:off x="1309654" y="128586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46AB3707-20F3-749D-C0CE-33D62172F2E3}"/>
              </a:ext>
            </a:extLst>
          </p:cNvPr>
          <p:cNvSpPr/>
          <p:nvPr/>
        </p:nvSpPr>
        <p:spPr bwMode="auto">
          <a:xfrm>
            <a:off x="1238216" y="278605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891CEBB4-97CB-01F7-5C03-7888587140E6}"/>
              </a:ext>
            </a:extLst>
          </p:cNvPr>
          <p:cNvSpPr/>
          <p:nvPr/>
        </p:nvSpPr>
        <p:spPr bwMode="auto">
          <a:xfrm>
            <a:off x="1309654" y="435769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9410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695EE38-771D-F904-53FC-98E988DF64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22587"/>
            <a:ext cx="10800000" cy="4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B100B548-CB3A-E196-03DB-0614B556BB9C}"/>
              </a:ext>
            </a:extLst>
          </p:cNvPr>
          <p:cNvSpPr/>
          <p:nvPr/>
        </p:nvSpPr>
        <p:spPr bwMode="auto">
          <a:xfrm>
            <a:off x="1166778" y="1428736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CA70689D-9E10-FB13-86BD-B39E950A8867}"/>
              </a:ext>
            </a:extLst>
          </p:cNvPr>
          <p:cNvSpPr/>
          <p:nvPr/>
        </p:nvSpPr>
        <p:spPr bwMode="auto">
          <a:xfrm>
            <a:off x="1166778" y="292893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A29F86A8-3792-E809-FB14-4ADCC0741B44}"/>
              </a:ext>
            </a:extLst>
          </p:cNvPr>
          <p:cNvSpPr/>
          <p:nvPr/>
        </p:nvSpPr>
        <p:spPr bwMode="auto">
          <a:xfrm>
            <a:off x="1166778" y="4500570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129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4210ED3-0D8E-49C7-AFC1-7AC574803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43347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67195CCA-2864-1AA4-3CCE-BD1B1015CDFF}"/>
              </a:ext>
            </a:extLst>
          </p:cNvPr>
          <p:cNvSpPr/>
          <p:nvPr/>
        </p:nvSpPr>
        <p:spPr bwMode="auto">
          <a:xfrm>
            <a:off x="1309654" y="1357298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009E796F-5DB2-8A7C-02D0-0B7EE0A50F29}"/>
              </a:ext>
            </a:extLst>
          </p:cNvPr>
          <p:cNvSpPr/>
          <p:nvPr/>
        </p:nvSpPr>
        <p:spPr bwMode="auto">
          <a:xfrm>
            <a:off x="1166778" y="2928934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6D2C568A-8A7E-E193-4618-8CEA30CBE3F8}"/>
              </a:ext>
            </a:extLst>
          </p:cNvPr>
          <p:cNvSpPr/>
          <p:nvPr/>
        </p:nvSpPr>
        <p:spPr bwMode="auto">
          <a:xfrm>
            <a:off x="1238216" y="442913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243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2023-11-10T06:31:44Z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