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30" r:id="rId3"/>
    <p:sldId id="429" r:id="rId4"/>
    <p:sldId id="428" r:id="rId5"/>
    <p:sldId id="427" r:id="rId6"/>
    <p:sldId id="425" r:id="rId7"/>
    <p:sldId id="424" r:id="rId8"/>
    <p:sldId id="423" r:id="rId9"/>
    <p:sldId id="422" r:id="rId10"/>
    <p:sldId id="421" r:id="rId11"/>
    <p:sldId id="420" r:id="rId12"/>
    <p:sldId id="419" r:id="rId13"/>
    <p:sldId id="418" r:id="rId14"/>
    <p:sldId id="417" r:id="rId15"/>
    <p:sldId id="416" r:id="rId16"/>
    <p:sldId id="415" r:id="rId17"/>
    <p:sldId id="414" r:id="rId18"/>
    <p:sldId id="413" r:id="rId19"/>
    <p:sldId id="412" r:id="rId20"/>
    <p:sldId id="411" r:id="rId21"/>
    <p:sldId id="410" r:id="rId22"/>
    <p:sldId id="409" r:id="rId23"/>
    <p:sldId id="408" r:id="rId24"/>
    <p:sldId id="407" r:id="rId25"/>
    <p:sldId id="406" r:id="rId26"/>
    <p:sldId id="405" r:id="rId27"/>
    <p:sldId id="404" r:id="rId28"/>
    <p:sldId id="402" r:id="rId29"/>
    <p:sldId id="401" r:id="rId30"/>
    <p:sldId id="400" r:id="rId31"/>
    <p:sldId id="399" r:id="rId32"/>
    <p:sldId id="398" r:id="rId33"/>
    <p:sldId id="397" r:id="rId34"/>
    <p:sldId id="396" r:id="rId35"/>
    <p:sldId id="395" r:id="rId36"/>
    <p:sldId id="394" r:id="rId37"/>
    <p:sldId id="393" r:id="rId38"/>
    <p:sldId id="392" r:id="rId39"/>
    <p:sldId id="391" r:id="rId40"/>
    <p:sldId id="390" r:id="rId41"/>
    <p:sldId id="389" r:id="rId42"/>
    <p:sldId id="388" r:id="rId43"/>
    <p:sldId id="387" r:id="rId44"/>
    <p:sldId id="386" r:id="rId45"/>
    <p:sldId id="385" r:id="rId46"/>
    <p:sldId id="383" r:id="rId47"/>
    <p:sldId id="382" r:id="rId48"/>
    <p:sldId id="381" r:id="rId49"/>
    <p:sldId id="380" r:id="rId50"/>
    <p:sldId id="377" r:id="rId51"/>
    <p:sldId id="376" r:id="rId52"/>
    <p:sldId id="375" r:id="rId53"/>
    <p:sldId id="374" r:id="rId54"/>
    <p:sldId id="373" r:id="rId55"/>
    <p:sldId id="372" r:id="rId56"/>
    <p:sldId id="371" r:id="rId57"/>
    <p:sldId id="370" r:id="rId58"/>
    <p:sldId id="369" r:id="rId59"/>
    <p:sldId id="368" r:id="rId60"/>
    <p:sldId id="367" r:id="rId61"/>
    <p:sldId id="366" r:id="rId62"/>
    <p:sldId id="365" r:id="rId63"/>
    <p:sldId id="364" r:id="rId6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EBE6EE-8E46-E7F5-E6D7-43976F7A7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920931"/>
            <a:ext cx="10800000" cy="301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85F0E0-343C-9785-182E-E4C5D48F9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285860"/>
            <a:ext cx="10800000" cy="428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969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C838DE-FE30-B212-E936-2BE8A6EEF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90325"/>
            <a:ext cx="10800000" cy="481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564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EB1DBE-1E58-714A-A736-382A64BC1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43123"/>
            <a:ext cx="10800000" cy="348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9546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F55627-3843-3341-DA92-558D448D7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71546"/>
            <a:ext cx="10800000" cy="481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185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4EF1DB-C10E-C689-9C92-19559301A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09100"/>
            <a:ext cx="10800000" cy="356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4245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5677AB-C641-26C4-ECC2-BDC4F2284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10064"/>
            <a:ext cx="10800000" cy="299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95CB3E-3613-534E-6D21-33B21A6DD266}"/>
              </a:ext>
            </a:extLst>
          </p:cNvPr>
          <p:cNvSpPr/>
          <p:nvPr/>
        </p:nvSpPr>
        <p:spPr bwMode="auto">
          <a:xfrm>
            <a:off x="1215238" y="2205309"/>
            <a:ext cx="304761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263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0C7C81-2B64-A26B-E5D2-46BA24B6A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88221"/>
            <a:ext cx="10800000" cy="329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AFB0FC-8471-DA62-42F4-FDA146562258}"/>
              </a:ext>
            </a:extLst>
          </p:cNvPr>
          <p:cNvSpPr/>
          <p:nvPr/>
        </p:nvSpPr>
        <p:spPr bwMode="auto">
          <a:xfrm>
            <a:off x="1234285" y="1736055"/>
            <a:ext cx="276190" cy="30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64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68D761-5482-0793-63A8-D7ED6BCAD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95249"/>
            <a:ext cx="10800000" cy="3691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BC31C1-3CD6-970A-6C66-21AABC5D7054}"/>
              </a:ext>
            </a:extLst>
          </p:cNvPr>
          <p:cNvSpPr/>
          <p:nvPr/>
        </p:nvSpPr>
        <p:spPr bwMode="auto">
          <a:xfrm>
            <a:off x="1215238" y="1700165"/>
            <a:ext cx="295238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85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8F06E5-47BD-A7EE-779C-E6E1091C1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707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1118D0-032D-991E-A92B-1D840E4450B9}"/>
              </a:ext>
            </a:extLst>
          </p:cNvPr>
          <p:cNvSpPr/>
          <p:nvPr/>
        </p:nvSpPr>
        <p:spPr bwMode="auto">
          <a:xfrm>
            <a:off x="1173702" y="1143428"/>
            <a:ext cx="282493" cy="2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27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82DFE2-3953-1A6C-E356-505BF3DA1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16231"/>
            <a:ext cx="10800000" cy="312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DFC879-308D-03D1-4CA8-4B20C21A9938}"/>
              </a:ext>
            </a:extLst>
          </p:cNvPr>
          <p:cNvSpPr/>
          <p:nvPr/>
        </p:nvSpPr>
        <p:spPr bwMode="auto">
          <a:xfrm>
            <a:off x="1196190" y="1602038"/>
            <a:ext cx="333333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05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D59EDA-3965-7D94-3334-1F8416231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95B89A-1E4E-3CE9-EDFD-1046215EAB96}"/>
              </a:ext>
            </a:extLst>
          </p:cNvPr>
          <p:cNvSpPr/>
          <p:nvPr/>
        </p:nvSpPr>
        <p:spPr bwMode="auto">
          <a:xfrm>
            <a:off x="1234285" y="3687633"/>
            <a:ext cx="342857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23255DA-ED8E-62D1-F1BF-0B23F32B3F2A}"/>
              </a:ext>
            </a:extLst>
          </p:cNvPr>
          <p:cNvSpPr/>
          <p:nvPr/>
        </p:nvSpPr>
        <p:spPr bwMode="auto">
          <a:xfrm>
            <a:off x="1272380" y="5602870"/>
            <a:ext cx="276190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95B89A-1E4E-3CE9-EDFD-1046215EAB96}"/>
              </a:ext>
            </a:extLst>
          </p:cNvPr>
          <p:cNvSpPr/>
          <p:nvPr/>
        </p:nvSpPr>
        <p:spPr bwMode="auto">
          <a:xfrm>
            <a:off x="9810776" y="1000108"/>
            <a:ext cx="1785950" cy="2214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842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364D32-63DC-9DE3-8FD9-2917E8D41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7980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7F89D8-468E-CB2C-AFF6-3A80ADA09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928802"/>
            <a:ext cx="10800000" cy="23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3498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D4C3E2-9356-8D78-8C60-4A909FB97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511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43EEDD-D9F7-ED92-92A9-B4D39550D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285860"/>
            <a:ext cx="10800000" cy="393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713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2B2037-6707-153C-C69F-761FFD3E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77285"/>
            <a:ext cx="10800000" cy="4323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A7C11A-F6EE-A1FB-A4A9-9FF413C6FD03}"/>
              </a:ext>
            </a:extLst>
          </p:cNvPr>
          <p:cNvSpPr/>
          <p:nvPr/>
        </p:nvSpPr>
        <p:spPr bwMode="auto">
          <a:xfrm>
            <a:off x="1215238" y="1893082"/>
            <a:ext cx="304761" cy="29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738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F69A0A-5D09-21B7-A7D2-D4D23409E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85A415-3B22-B9ED-C1EC-46E383AD2AF8}"/>
              </a:ext>
            </a:extLst>
          </p:cNvPr>
          <p:cNvSpPr/>
          <p:nvPr/>
        </p:nvSpPr>
        <p:spPr bwMode="auto">
          <a:xfrm>
            <a:off x="1234285" y="1134054"/>
            <a:ext cx="276190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C0F459-9CE3-B091-F7FA-57B6C2033517}"/>
              </a:ext>
            </a:extLst>
          </p:cNvPr>
          <p:cNvSpPr/>
          <p:nvPr/>
        </p:nvSpPr>
        <p:spPr bwMode="auto">
          <a:xfrm>
            <a:off x="1215238" y="4289357"/>
            <a:ext cx="304761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658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713217-DB22-8BAE-CFC1-51FCD8364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78404"/>
            <a:ext cx="10800000" cy="37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87C629-E669-7865-8844-30FEB6F9CE5D}"/>
              </a:ext>
            </a:extLst>
          </p:cNvPr>
          <p:cNvSpPr/>
          <p:nvPr/>
        </p:nvSpPr>
        <p:spPr bwMode="auto">
          <a:xfrm>
            <a:off x="1215238" y="1383254"/>
            <a:ext cx="304761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7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E0CA7C-B0F6-BA42-2F6E-5DD2C2BA1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43050"/>
            <a:ext cx="10800000" cy="1819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837DCF-2006-CF9E-6FF6-3D0AB4EDC396}"/>
              </a:ext>
            </a:extLst>
          </p:cNvPr>
          <p:cNvSpPr/>
          <p:nvPr/>
        </p:nvSpPr>
        <p:spPr bwMode="auto">
          <a:xfrm>
            <a:off x="1196190" y="1728806"/>
            <a:ext cx="333333" cy="30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AD013BA-D647-9059-7503-29C6297628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578"/>
          <a:stretch>
            <a:fillRect/>
          </a:stretch>
        </p:blipFill>
        <p:spPr>
          <a:xfrm>
            <a:off x="2595538" y="3528546"/>
            <a:ext cx="7929618" cy="1298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157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E75064-2D1B-DB83-130C-B68DC0D0E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4829"/>
            <a:ext cx="10800000" cy="314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9927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FE27D5-2222-05D8-FA27-EB4853117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22677"/>
            <a:ext cx="10800000" cy="50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4584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CD00B7-55CF-8C9A-53BA-B6B38D186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770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A9E1D8-C90B-8835-A326-8ECABE3670DA}"/>
              </a:ext>
            </a:extLst>
          </p:cNvPr>
          <p:cNvSpPr/>
          <p:nvPr/>
        </p:nvSpPr>
        <p:spPr bwMode="auto">
          <a:xfrm>
            <a:off x="1185378" y="1162099"/>
            <a:ext cx="341910" cy="29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32FCF0E-98C6-8C0E-D337-E1D7D80029F3}"/>
              </a:ext>
            </a:extLst>
          </p:cNvPr>
          <p:cNvSpPr/>
          <p:nvPr/>
        </p:nvSpPr>
        <p:spPr bwMode="auto">
          <a:xfrm>
            <a:off x="1213870" y="2435762"/>
            <a:ext cx="303920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5CC901-2FC4-3237-B17B-508082B985C2}"/>
              </a:ext>
            </a:extLst>
          </p:cNvPr>
          <p:cNvSpPr/>
          <p:nvPr/>
        </p:nvSpPr>
        <p:spPr bwMode="auto">
          <a:xfrm>
            <a:off x="1232865" y="3709425"/>
            <a:ext cx="275427" cy="29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476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2CB34E-8A74-1E68-2BB4-1F6CA80BA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149" y="928670"/>
            <a:ext cx="10014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8896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F7D839-D9C9-0841-FF43-DACBC7EB3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7705"/>
            <a:ext cx="10800000" cy="314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9691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DF112B-586E-7306-FD87-A18718EE1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090"/>
          <a:stretch>
            <a:fillRect/>
          </a:stretch>
        </p:blipFill>
        <p:spPr>
          <a:xfrm>
            <a:off x="720000" y="1472066"/>
            <a:ext cx="10800000" cy="317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34F2E0-B09D-9273-743D-A4625622A057}"/>
              </a:ext>
            </a:extLst>
          </p:cNvPr>
          <p:cNvSpPr/>
          <p:nvPr/>
        </p:nvSpPr>
        <p:spPr bwMode="auto">
          <a:xfrm>
            <a:off x="1215238" y="1662657"/>
            <a:ext cx="295238" cy="31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581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9DF112B-586E-7306-FD87-A18718EE1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327"/>
          <a:stretch>
            <a:fillRect/>
          </a:stretch>
        </p:blipFill>
        <p:spPr>
          <a:xfrm>
            <a:off x="653850" y="1224828"/>
            <a:ext cx="10800000" cy="179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DC33CD-DC6C-26B6-EC5E-1739A9081C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317"/>
          <a:stretch>
            <a:fillRect/>
          </a:stretch>
        </p:blipFill>
        <p:spPr>
          <a:xfrm>
            <a:off x="2524100" y="3010778"/>
            <a:ext cx="8929750" cy="141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E91AC3-5D53-6008-334F-87C998035149}"/>
              </a:ext>
            </a:extLst>
          </p:cNvPr>
          <p:cNvSpPr/>
          <p:nvPr/>
        </p:nvSpPr>
        <p:spPr bwMode="auto">
          <a:xfrm>
            <a:off x="1168135" y="1336416"/>
            <a:ext cx="276190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708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484D94-4ABF-5657-BEA9-2A92A32BE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56700"/>
            <a:ext cx="10800000" cy="501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788F80-C81A-BB9D-DB76-304D630EF8C3}"/>
              </a:ext>
            </a:extLst>
          </p:cNvPr>
          <p:cNvSpPr/>
          <p:nvPr/>
        </p:nvSpPr>
        <p:spPr bwMode="auto">
          <a:xfrm>
            <a:off x="1234285" y="1152051"/>
            <a:ext cx="276190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52CF32-662F-13F0-7146-FA53D7BC8807}"/>
              </a:ext>
            </a:extLst>
          </p:cNvPr>
          <p:cNvSpPr/>
          <p:nvPr/>
        </p:nvSpPr>
        <p:spPr bwMode="auto">
          <a:xfrm>
            <a:off x="1215238" y="3040018"/>
            <a:ext cx="304761" cy="30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32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832D92-FED1-2956-2CB7-15CA95891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82209"/>
            <a:ext cx="10800000" cy="320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DF2C5D-D59E-5A16-8C92-7B70F420751F}"/>
              </a:ext>
            </a:extLst>
          </p:cNvPr>
          <p:cNvSpPr/>
          <p:nvPr/>
        </p:nvSpPr>
        <p:spPr bwMode="auto">
          <a:xfrm>
            <a:off x="1215238" y="1706177"/>
            <a:ext cx="304761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672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E3C3D6-9C53-3697-EB20-77A11F86D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9723"/>
            <a:ext cx="10800000" cy="376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FC9C27-250C-7566-45E7-9D598E3DE668}"/>
              </a:ext>
            </a:extLst>
          </p:cNvPr>
          <p:cNvSpPr/>
          <p:nvPr/>
        </p:nvSpPr>
        <p:spPr bwMode="auto">
          <a:xfrm>
            <a:off x="2862857" y="2415690"/>
            <a:ext cx="304761" cy="29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623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92103D-42E5-3CED-ABB9-8527BAB828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67343"/>
            <a:ext cx="10800000" cy="303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1E8938-B412-93CB-5D51-D6F711156B72}"/>
              </a:ext>
            </a:extLst>
          </p:cNvPr>
          <p:cNvSpPr/>
          <p:nvPr/>
        </p:nvSpPr>
        <p:spPr bwMode="auto">
          <a:xfrm>
            <a:off x="2653332" y="1424013"/>
            <a:ext cx="299395" cy="42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768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7A4C90-5150-A6EF-6125-06DD078B88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048796-61F5-BF1C-30AF-5A865BCC1672}"/>
              </a:ext>
            </a:extLst>
          </p:cNvPr>
          <p:cNvSpPr/>
          <p:nvPr/>
        </p:nvSpPr>
        <p:spPr bwMode="auto">
          <a:xfrm>
            <a:off x="1786666" y="1801019"/>
            <a:ext cx="295238" cy="30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D1EA7F-2DDB-0DE5-2D32-E32EE722256D}"/>
              </a:ext>
            </a:extLst>
          </p:cNvPr>
          <p:cNvSpPr/>
          <p:nvPr/>
        </p:nvSpPr>
        <p:spPr bwMode="auto">
          <a:xfrm>
            <a:off x="5072380" y="4955106"/>
            <a:ext cx="342857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980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F9022F-68FD-A8C1-66BE-1918368D8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91165"/>
            <a:ext cx="10800000" cy="245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5D5244-37BB-C88C-CA94-B81DC867F868}"/>
              </a:ext>
            </a:extLst>
          </p:cNvPr>
          <p:cNvSpPr/>
          <p:nvPr/>
        </p:nvSpPr>
        <p:spPr bwMode="auto">
          <a:xfrm>
            <a:off x="8053333" y="2435417"/>
            <a:ext cx="276190" cy="30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48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788E55-8A5E-3EC0-1DF9-A9139892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325" y="785794"/>
            <a:ext cx="9762831" cy="583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D428F0-C985-D85A-AD44-98E9F18A78C8}"/>
              </a:ext>
            </a:extLst>
          </p:cNvPr>
          <p:cNvSpPr/>
          <p:nvPr/>
        </p:nvSpPr>
        <p:spPr bwMode="auto">
          <a:xfrm>
            <a:off x="1166778" y="3071810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D5A632B-9B85-8336-92FE-7B73BF83F4B0}"/>
              </a:ext>
            </a:extLst>
          </p:cNvPr>
          <p:cNvSpPr/>
          <p:nvPr/>
        </p:nvSpPr>
        <p:spPr bwMode="auto">
          <a:xfrm>
            <a:off x="1166778" y="4286256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354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DDB60B-B040-282A-49F1-FADC91865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0073" y="857232"/>
            <a:ext cx="8771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319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CB9A11-DBC6-50F1-EFF0-1F49ABF2A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36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1458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9694AD-F90B-68DB-4F67-8DB266F43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23105"/>
            <a:ext cx="10800000" cy="347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5308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BEE70D-D342-077F-7614-DCB3C2130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6576"/>
            <a:ext cx="10800000" cy="322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008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6B6641-98A9-0DF3-B054-D4512533D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8153"/>
            <a:ext cx="10800000" cy="414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9510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1154BD-011B-2E14-63A8-D90820BC8C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5406" y="1131099"/>
            <a:ext cx="10800000" cy="72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C943810-A8AD-DC9B-45C3-FD129BD373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857364"/>
            <a:ext cx="10800000" cy="314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2306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DFA0E4-FC1A-0787-4DBF-8820D1536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63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1301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D66825-738B-CAC7-F1A2-B567F7FBE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29669"/>
            <a:ext cx="10800000" cy="374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6BD7416-B63F-AE9D-DE2B-CB31F3A97C23}"/>
              </a:ext>
            </a:extLst>
          </p:cNvPr>
          <p:cNvSpPr/>
          <p:nvPr/>
        </p:nvSpPr>
        <p:spPr bwMode="auto">
          <a:xfrm>
            <a:off x="1215238" y="1491967"/>
            <a:ext cx="477306" cy="39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370013F-D109-D137-333E-E6BC37B3310B}"/>
              </a:ext>
            </a:extLst>
          </p:cNvPr>
          <p:cNvSpPr/>
          <p:nvPr/>
        </p:nvSpPr>
        <p:spPr bwMode="auto">
          <a:xfrm>
            <a:off x="1186666" y="2122065"/>
            <a:ext cx="536970" cy="38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870A089-5BEE-8B43-5408-34D559CD0CBD}"/>
              </a:ext>
            </a:extLst>
          </p:cNvPr>
          <p:cNvSpPr/>
          <p:nvPr/>
        </p:nvSpPr>
        <p:spPr bwMode="auto">
          <a:xfrm>
            <a:off x="1186666" y="2742617"/>
            <a:ext cx="536970" cy="38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CD8F746-6609-D8FA-0C71-7AB2589E14C5}"/>
              </a:ext>
            </a:extLst>
          </p:cNvPr>
          <p:cNvSpPr/>
          <p:nvPr/>
        </p:nvSpPr>
        <p:spPr bwMode="auto">
          <a:xfrm>
            <a:off x="1215238" y="3993268"/>
            <a:ext cx="477306" cy="38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030F4D0-F2B2-9EFB-B24F-8AEB33B38CC6}"/>
              </a:ext>
            </a:extLst>
          </p:cNvPr>
          <p:cNvSpPr/>
          <p:nvPr/>
        </p:nvSpPr>
        <p:spPr bwMode="auto">
          <a:xfrm>
            <a:off x="1234284" y="4613820"/>
            <a:ext cx="432559" cy="38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591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C130F5A-648D-5C42-EFC9-3094DBD10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24776"/>
            <a:ext cx="10800000" cy="311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9EDE1A-DF90-6319-A995-B09920F18A16}"/>
              </a:ext>
            </a:extLst>
          </p:cNvPr>
          <p:cNvSpPr/>
          <p:nvPr/>
        </p:nvSpPr>
        <p:spPr bwMode="auto">
          <a:xfrm>
            <a:off x="1234285" y="1686908"/>
            <a:ext cx="276190" cy="3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AD2700-B616-CB69-DFEC-93FA7DC01AE9}"/>
              </a:ext>
            </a:extLst>
          </p:cNvPr>
          <p:cNvSpPr/>
          <p:nvPr/>
        </p:nvSpPr>
        <p:spPr bwMode="auto">
          <a:xfrm>
            <a:off x="1186666" y="2316365"/>
            <a:ext cx="352380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6032163-37CD-B71C-4CAE-40D9F853429B}"/>
              </a:ext>
            </a:extLst>
          </p:cNvPr>
          <p:cNvSpPr/>
          <p:nvPr/>
        </p:nvSpPr>
        <p:spPr bwMode="auto">
          <a:xfrm>
            <a:off x="1215238" y="2936284"/>
            <a:ext cx="304761" cy="3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5EAA273-4CFA-2F3C-BBAF-17B8C3FE6C54}"/>
              </a:ext>
            </a:extLst>
          </p:cNvPr>
          <p:cNvSpPr/>
          <p:nvPr/>
        </p:nvSpPr>
        <p:spPr bwMode="auto">
          <a:xfrm>
            <a:off x="1215238" y="3565741"/>
            <a:ext cx="304761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F2317E0-0950-D1AA-18F9-E954B0E8445E}"/>
              </a:ext>
            </a:extLst>
          </p:cNvPr>
          <p:cNvSpPr/>
          <p:nvPr/>
        </p:nvSpPr>
        <p:spPr bwMode="auto">
          <a:xfrm>
            <a:off x="1234285" y="4185660"/>
            <a:ext cx="276190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97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258AC3-E875-895E-CD6A-CCF84100B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255287-31AD-4224-E4A6-678C1260D663}"/>
              </a:ext>
            </a:extLst>
          </p:cNvPr>
          <p:cNvSpPr/>
          <p:nvPr/>
        </p:nvSpPr>
        <p:spPr bwMode="auto">
          <a:xfrm>
            <a:off x="1215238" y="1134130"/>
            <a:ext cx="304761" cy="3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80E861-5F89-4A12-EAA8-BD6CD6742923}"/>
              </a:ext>
            </a:extLst>
          </p:cNvPr>
          <p:cNvSpPr/>
          <p:nvPr/>
        </p:nvSpPr>
        <p:spPr bwMode="auto">
          <a:xfrm>
            <a:off x="1215238" y="1763576"/>
            <a:ext cx="304761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69EC068-4D9F-1A6A-4D2F-753F0FCB2757}"/>
              </a:ext>
            </a:extLst>
          </p:cNvPr>
          <p:cNvSpPr/>
          <p:nvPr/>
        </p:nvSpPr>
        <p:spPr bwMode="auto">
          <a:xfrm>
            <a:off x="1215238" y="2373949"/>
            <a:ext cx="304761" cy="3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8F0506B-57FB-8A07-3C25-7CE1A7F7DAD7}"/>
              </a:ext>
            </a:extLst>
          </p:cNvPr>
          <p:cNvSpPr/>
          <p:nvPr/>
        </p:nvSpPr>
        <p:spPr bwMode="auto">
          <a:xfrm>
            <a:off x="1234285" y="3623305"/>
            <a:ext cx="276190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9FA2844-55E3-2983-0A54-AB0B9ACF16C5}"/>
              </a:ext>
            </a:extLst>
          </p:cNvPr>
          <p:cNvSpPr/>
          <p:nvPr/>
        </p:nvSpPr>
        <p:spPr bwMode="auto">
          <a:xfrm>
            <a:off x="1186666" y="4872661"/>
            <a:ext cx="352380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51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0BF0C4-D30E-9D81-CA46-5C2EE838F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43438"/>
            <a:ext cx="10800000" cy="121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F874D5E-3D56-3839-0A4B-1E5E4BAFE01E}"/>
              </a:ext>
            </a:extLst>
          </p:cNvPr>
          <p:cNvSpPr/>
          <p:nvPr/>
        </p:nvSpPr>
        <p:spPr bwMode="auto">
          <a:xfrm>
            <a:off x="1234285" y="1769501"/>
            <a:ext cx="276190" cy="30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3C2C1BB-69DA-B867-9DC7-7F9A63C896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227270"/>
            <a:ext cx="10800000" cy="384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7539363-1F94-99C3-354C-CCDE7B4182D2}"/>
              </a:ext>
            </a:extLst>
          </p:cNvPr>
          <p:cNvSpPr/>
          <p:nvPr/>
        </p:nvSpPr>
        <p:spPr bwMode="auto">
          <a:xfrm>
            <a:off x="1233388" y="4288079"/>
            <a:ext cx="304761" cy="30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60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9003D6-38CE-A9BE-E542-A244993F1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6381"/>
            <a:ext cx="10800000" cy="448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4546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ABE3BB-70F1-2E74-E755-5BD3A8E70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143116"/>
            <a:ext cx="10800000" cy="198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5CD7ED-4907-7247-20EF-67877FF44088}"/>
              </a:ext>
            </a:extLst>
          </p:cNvPr>
          <p:cNvSpPr/>
          <p:nvPr/>
        </p:nvSpPr>
        <p:spPr bwMode="auto">
          <a:xfrm>
            <a:off x="5719102" y="2991302"/>
            <a:ext cx="1609523" cy="381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581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6E24DD-9B09-50D2-8789-6B5193AC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618"/>
          <a:stretch>
            <a:fillRect/>
          </a:stretch>
        </p:blipFill>
        <p:spPr>
          <a:xfrm>
            <a:off x="720000" y="1329190"/>
            <a:ext cx="10800000" cy="374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96C0F7-49E8-AB02-D952-2544F71CE7FD}"/>
              </a:ext>
            </a:extLst>
          </p:cNvPr>
          <p:cNvSpPr/>
          <p:nvPr/>
        </p:nvSpPr>
        <p:spPr bwMode="auto">
          <a:xfrm>
            <a:off x="4015238" y="1462543"/>
            <a:ext cx="628571" cy="3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587DCA4-F052-E2B9-9006-53E9812C4D50}"/>
              </a:ext>
            </a:extLst>
          </p:cNvPr>
          <p:cNvSpPr/>
          <p:nvPr/>
        </p:nvSpPr>
        <p:spPr bwMode="auto">
          <a:xfrm>
            <a:off x="3443809" y="2738929"/>
            <a:ext cx="1123809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3FD505A-391E-840A-C36F-5E8DEA7B3F78}"/>
              </a:ext>
            </a:extLst>
          </p:cNvPr>
          <p:cNvSpPr/>
          <p:nvPr/>
        </p:nvSpPr>
        <p:spPr bwMode="auto">
          <a:xfrm>
            <a:off x="1796190" y="3367596"/>
            <a:ext cx="847619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5BD64E6-D9ED-00B2-2E74-5AC1702C10FF}"/>
              </a:ext>
            </a:extLst>
          </p:cNvPr>
          <p:cNvSpPr/>
          <p:nvPr/>
        </p:nvSpPr>
        <p:spPr bwMode="auto">
          <a:xfrm>
            <a:off x="5653333" y="3996263"/>
            <a:ext cx="800000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14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E6E24DD-9B09-50D2-8789-6B5193AC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382"/>
          <a:stretch>
            <a:fillRect/>
          </a:stretch>
        </p:blipFill>
        <p:spPr>
          <a:xfrm>
            <a:off x="666712" y="1333527"/>
            <a:ext cx="10800000" cy="198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45ACD4-775A-027F-324B-966F5E2242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286124"/>
            <a:ext cx="10800000" cy="145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0DA0F3A-0981-F6DB-C1FC-E7F60A7DBB49}"/>
              </a:ext>
            </a:extLst>
          </p:cNvPr>
          <p:cNvSpPr/>
          <p:nvPr/>
        </p:nvSpPr>
        <p:spPr bwMode="auto">
          <a:xfrm>
            <a:off x="1676235" y="2153244"/>
            <a:ext cx="1533333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AD042F-7D5A-49EF-6D6C-DE8DB702FF7D}"/>
              </a:ext>
            </a:extLst>
          </p:cNvPr>
          <p:cNvSpPr/>
          <p:nvPr/>
        </p:nvSpPr>
        <p:spPr bwMode="auto">
          <a:xfrm>
            <a:off x="9495283" y="2791437"/>
            <a:ext cx="1457142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92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5B0299-43C6-FD79-E65F-A37292AAB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2A24C8-4E2A-B88C-4A21-13EFC811EA11}"/>
              </a:ext>
            </a:extLst>
          </p:cNvPr>
          <p:cNvSpPr/>
          <p:nvPr/>
        </p:nvSpPr>
        <p:spPr bwMode="auto">
          <a:xfrm>
            <a:off x="7253333" y="1133946"/>
            <a:ext cx="1047619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87C1C1A-1A97-135A-19FE-73655104320B}"/>
              </a:ext>
            </a:extLst>
          </p:cNvPr>
          <p:cNvSpPr/>
          <p:nvPr/>
        </p:nvSpPr>
        <p:spPr bwMode="auto">
          <a:xfrm>
            <a:off x="3939047" y="2934405"/>
            <a:ext cx="1361904" cy="31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533D4E2-1182-7C95-3B14-90D294533631}"/>
              </a:ext>
            </a:extLst>
          </p:cNvPr>
          <p:cNvSpPr/>
          <p:nvPr/>
        </p:nvSpPr>
        <p:spPr bwMode="auto">
          <a:xfrm>
            <a:off x="9472380" y="4201395"/>
            <a:ext cx="1304761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47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6FE220-1264-17D7-E230-5FBE5BC94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60903"/>
            <a:ext cx="10800000" cy="455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2BB999F-F044-2903-7E3A-F411D60B254C}"/>
              </a:ext>
            </a:extLst>
          </p:cNvPr>
          <p:cNvSpPr/>
          <p:nvPr/>
        </p:nvSpPr>
        <p:spPr bwMode="auto">
          <a:xfrm>
            <a:off x="10434285" y="2656710"/>
            <a:ext cx="628571" cy="26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011761-2E5E-8B0A-C192-7949C5049496}"/>
              </a:ext>
            </a:extLst>
          </p:cNvPr>
          <p:cNvSpPr/>
          <p:nvPr/>
        </p:nvSpPr>
        <p:spPr bwMode="auto">
          <a:xfrm>
            <a:off x="1767619" y="4514560"/>
            <a:ext cx="704761" cy="2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281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F02380-4360-0D53-E730-2FBA3ED72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5811"/>
            <a:ext cx="10800000" cy="430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C34268-48C9-9459-C9AF-897F8AECBE42}"/>
              </a:ext>
            </a:extLst>
          </p:cNvPr>
          <p:cNvSpPr/>
          <p:nvPr/>
        </p:nvSpPr>
        <p:spPr bwMode="auto">
          <a:xfrm>
            <a:off x="10520000" y="1951774"/>
            <a:ext cx="495238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89A3258-6518-609C-5969-270C614C47D0}"/>
              </a:ext>
            </a:extLst>
          </p:cNvPr>
          <p:cNvSpPr/>
          <p:nvPr/>
        </p:nvSpPr>
        <p:spPr bwMode="auto">
          <a:xfrm>
            <a:off x="8539047" y="3209375"/>
            <a:ext cx="942857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230B91F-09D0-0D9F-B7A4-FF50B27E8202}"/>
              </a:ext>
            </a:extLst>
          </p:cNvPr>
          <p:cNvSpPr/>
          <p:nvPr/>
        </p:nvSpPr>
        <p:spPr bwMode="auto">
          <a:xfrm>
            <a:off x="3205714" y="5095776"/>
            <a:ext cx="685714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776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0B4749-0B58-FA69-E6C9-22C87F0A5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66363"/>
            <a:ext cx="10800000" cy="447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1471232-9F5A-A4F0-A432-F8C8429D9140}"/>
              </a:ext>
            </a:extLst>
          </p:cNvPr>
          <p:cNvSpPr/>
          <p:nvPr/>
        </p:nvSpPr>
        <p:spPr bwMode="auto">
          <a:xfrm>
            <a:off x="4720000" y="3852692"/>
            <a:ext cx="4371428" cy="37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BC0B7D4-E903-8C87-3D34-9D5CAC71AD76}"/>
              </a:ext>
            </a:extLst>
          </p:cNvPr>
          <p:cNvSpPr/>
          <p:nvPr/>
        </p:nvSpPr>
        <p:spPr bwMode="auto">
          <a:xfrm>
            <a:off x="2253333" y="5110122"/>
            <a:ext cx="4171428" cy="37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19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2F28D5-8577-29D0-D8F7-ECE3FB534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70014"/>
            <a:ext cx="10800000" cy="384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BF440D-25D2-EB3B-8312-191D8A3F1B55}"/>
              </a:ext>
            </a:extLst>
          </p:cNvPr>
          <p:cNvSpPr/>
          <p:nvPr/>
        </p:nvSpPr>
        <p:spPr bwMode="auto">
          <a:xfrm>
            <a:off x="2243809" y="4613881"/>
            <a:ext cx="7638095" cy="38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92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01AC8A-C060-8514-C7E9-3D029BE6D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73789"/>
            <a:ext cx="10800000" cy="499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B35FAFC-4E46-3128-0713-72E0C8EBE374}"/>
              </a:ext>
            </a:extLst>
          </p:cNvPr>
          <p:cNvSpPr/>
          <p:nvPr/>
        </p:nvSpPr>
        <p:spPr bwMode="auto">
          <a:xfrm>
            <a:off x="4320000" y="3744699"/>
            <a:ext cx="5200000" cy="38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853EDC2-AFCE-C590-231B-873FCA6B8299}"/>
              </a:ext>
            </a:extLst>
          </p:cNvPr>
          <p:cNvSpPr/>
          <p:nvPr/>
        </p:nvSpPr>
        <p:spPr bwMode="auto">
          <a:xfrm>
            <a:off x="2215238" y="5614336"/>
            <a:ext cx="1580952" cy="38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537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527038-C442-9FC9-7DAA-9E85E17263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053" y="928670"/>
            <a:ext cx="9579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995537-629B-9B1E-0125-CEA81C8DCEB3}"/>
              </a:ext>
            </a:extLst>
          </p:cNvPr>
          <p:cNvSpPr/>
          <p:nvPr/>
        </p:nvSpPr>
        <p:spPr bwMode="auto">
          <a:xfrm>
            <a:off x="1170337" y="1656070"/>
            <a:ext cx="270329" cy="27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0065FC-C358-A28B-A180-4B6A60A69A8C}"/>
              </a:ext>
            </a:extLst>
          </p:cNvPr>
          <p:cNvSpPr/>
          <p:nvPr/>
        </p:nvSpPr>
        <p:spPr bwMode="auto">
          <a:xfrm>
            <a:off x="1153442" y="3406907"/>
            <a:ext cx="295672" cy="26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B05D8DB-EFC9-6FF3-5D3C-BA25D93BF01D}"/>
              </a:ext>
            </a:extLst>
          </p:cNvPr>
          <p:cNvSpPr/>
          <p:nvPr/>
        </p:nvSpPr>
        <p:spPr bwMode="auto">
          <a:xfrm>
            <a:off x="1170337" y="4557216"/>
            <a:ext cx="270329" cy="27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12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A04B0A-E377-DA96-06BA-4DF8E449D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57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7147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089F05-5014-53F2-7850-34478C241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70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7058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44FBE7-A4CE-A109-F7D9-0B6D9D154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CAFCD8-F277-F1EF-9298-F6B74756A535}"/>
              </a:ext>
            </a:extLst>
          </p:cNvPr>
          <p:cNvSpPr/>
          <p:nvPr/>
        </p:nvSpPr>
        <p:spPr bwMode="auto">
          <a:xfrm>
            <a:off x="9748571" y="1648723"/>
            <a:ext cx="1676190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258638-82D7-5602-006B-CB7B61A4BC5E}"/>
              </a:ext>
            </a:extLst>
          </p:cNvPr>
          <p:cNvSpPr/>
          <p:nvPr/>
        </p:nvSpPr>
        <p:spPr bwMode="auto">
          <a:xfrm>
            <a:off x="681904" y="2132068"/>
            <a:ext cx="1084338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E6412F08-57AF-2170-26C7-1EFEB82148A1}"/>
              </a:ext>
            </a:extLst>
          </p:cNvPr>
          <p:cNvSpPr/>
          <p:nvPr/>
        </p:nvSpPr>
        <p:spPr bwMode="auto">
          <a:xfrm>
            <a:off x="681904" y="2786057"/>
            <a:ext cx="10742857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9F911037-42D1-C5F5-B7ED-3F3010557F24}"/>
              </a:ext>
            </a:extLst>
          </p:cNvPr>
          <p:cNvSpPr/>
          <p:nvPr/>
        </p:nvSpPr>
        <p:spPr bwMode="auto">
          <a:xfrm>
            <a:off x="681904" y="3526393"/>
            <a:ext cx="1077194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xmlns="" id="{67FC9017-253C-D6F0-B645-F120EBE5ACC5}"/>
              </a:ext>
            </a:extLst>
          </p:cNvPr>
          <p:cNvSpPr/>
          <p:nvPr/>
        </p:nvSpPr>
        <p:spPr bwMode="auto">
          <a:xfrm>
            <a:off x="681904" y="4145928"/>
            <a:ext cx="10986260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xmlns="" id="{39661439-6694-E895-4792-A1C8F59155B0}"/>
              </a:ext>
            </a:extLst>
          </p:cNvPr>
          <p:cNvSpPr/>
          <p:nvPr/>
        </p:nvSpPr>
        <p:spPr bwMode="auto">
          <a:xfrm>
            <a:off x="681904" y="4643446"/>
            <a:ext cx="10771946" cy="493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xmlns="" id="{27F8C13F-5994-23E4-8D16-45802F5CC6D6}"/>
              </a:ext>
            </a:extLst>
          </p:cNvPr>
          <p:cNvSpPr/>
          <p:nvPr/>
        </p:nvSpPr>
        <p:spPr bwMode="auto">
          <a:xfrm>
            <a:off x="681904" y="5357825"/>
            <a:ext cx="1077194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xmlns="" id="{F129BA38-BB64-080B-9B00-E7E97FBA032E}"/>
              </a:ext>
            </a:extLst>
          </p:cNvPr>
          <p:cNvSpPr/>
          <p:nvPr/>
        </p:nvSpPr>
        <p:spPr bwMode="auto">
          <a:xfrm>
            <a:off x="681904" y="6014067"/>
            <a:ext cx="1077194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09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24" grpId="0" animBg="1"/>
      <p:bldP spid="33" grpId="0" animBg="1"/>
      <p:bldP spid="42" grpId="0" animBg="1"/>
      <p:bldP spid="5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5403E5-77DC-525C-1735-936F55A06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09527"/>
            <a:ext cx="10800000" cy="19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6581C5-172C-5FAA-E02A-A128113B9DEB}"/>
              </a:ext>
            </a:extLst>
          </p:cNvPr>
          <p:cNvSpPr/>
          <p:nvPr/>
        </p:nvSpPr>
        <p:spPr bwMode="auto">
          <a:xfrm>
            <a:off x="681904" y="2052769"/>
            <a:ext cx="10771946" cy="37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ED68463-E7D7-947F-342F-3DDC7A65DBA1}"/>
              </a:ext>
            </a:extLst>
          </p:cNvPr>
          <p:cNvSpPr/>
          <p:nvPr/>
        </p:nvSpPr>
        <p:spPr bwMode="auto">
          <a:xfrm>
            <a:off x="681904" y="2580578"/>
            <a:ext cx="10843384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BE89BE18-09D7-1241-5C65-641CB34C6966}"/>
              </a:ext>
            </a:extLst>
          </p:cNvPr>
          <p:cNvSpPr/>
          <p:nvPr/>
        </p:nvSpPr>
        <p:spPr bwMode="auto">
          <a:xfrm>
            <a:off x="681904" y="3294206"/>
            <a:ext cx="9076190" cy="38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7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A351E8-704B-8CCF-F647-2F7D661B6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62EAEF-9C44-2162-4A53-8987189F04B9}"/>
              </a:ext>
            </a:extLst>
          </p:cNvPr>
          <p:cNvSpPr/>
          <p:nvPr/>
        </p:nvSpPr>
        <p:spPr bwMode="auto">
          <a:xfrm>
            <a:off x="1215238" y="1840104"/>
            <a:ext cx="304761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EF7C658-BCA4-D517-ACE7-51FBB7AD9492}"/>
              </a:ext>
            </a:extLst>
          </p:cNvPr>
          <p:cNvSpPr/>
          <p:nvPr/>
        </p:nvSpPr>
        <p:spPr bwMode="auto">
          <a:xfrm>
            <a:off x="1186666" y="4463496"/>
            <a:ext cx="352380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242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54298F-E242-4C63-65DA-5807A0490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785926"/>
            <a:ext cx="10800000" cy="19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C4E34DA-6ADB-05C0-98E1-A51B1B617F40}"/>
              </a:ext>
            </a:extLst>
          </p:cNvPr>
          <p:cNvSpPr/>
          <p:nvPr/>
        </p:nvSpPr>
        <p:spPr bwMode="auto">
          <a:xfrm>
            <a:off x="1252435" y="1910069"/>
            <a:ext cx="276190" cy="29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230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56BD59-B90E-C4CE-C37D-E81F5EB4B7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719" y="928670"/>
            <a:ext cx="9878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807C77-D820-BC34-E4A3-D2C4681B5F82}"/>
              </a:ext>
            </a:extLst>
          </p:cNvPr>
          <p:cNvSpPr/>
          <p:nvPr/>
        </p:nvSpPr>
        <p:spPr bwMode="auto">
          <a:xfrm>
            <a:off x="1810263" y="6244252"/>
            <a:ext cx="270054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F967E06-37FE-B2D0-55BF-E1AB74DF93AE}"/>
              </a:ext>
            </a:extLst>
          </p:cNvPr>
          <p:cNvSpPr/>
          <p:nvPr/>
        </p:nvSpPr>
        <p:spPr bwMode="auto">
          <a:xfrm>
            <a:off x="3752910" y="6244252"/>
            <a:ext cx="235208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EB9E0E0-FCD0-35F7-F3EF-ACFB224F45EB}"/>
              </a:ext>
            </a:extLst>
          </p:cNvPr>
          <p:cNvSpPr/>
          <p:nvPr/>
        </p:nvSpPr>
        <p:spPr bwMode="auto">
          <a:xfrm>
            <a:off x="5678134" y="6244252"/>
            <a:ext cx="278765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6BF5B17-E68F-F431-D0E9-9E50DEDC3455}"/>
              </a:ext>
            </a:extLst>
          </p:cNvPr>
          <p:cNvSpPr/>
          <p:nvPr/>
        </p:nvSpPr>
        <p:spPr bwMode="auto">
          <a:xfrm>
            <a:off x="7612070" y="6244252"/>
            <a:ext cx="313611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BAF1F21-A645-1734-1353-C0CCE855ED80}"/>
              </a:ext>
            </a:extLst>
          </p:cNvPr>
          <p:cNvSpPr/>
          <p:nvPr/>
        </p:nvSpPr>
        <p:spPr bwMode="auto">
          <a:xfrm>
            <a:off x="9598274" y="6244252"/>
            <a:ext cx="252631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284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63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39</cp:revision>
  <dcterms:created xsi:type="dcterms:W3CDTF">2015-09-16T06:52:26Z</dcterms:created>
  <dcterms:modified xsi:type="dcterms:W3CDTF">2023-11-10T10:01:43Z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