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9"/>
  </p:notesMasterIdLst>
  <p:sldIdLst>
    <p:sldId id="362" r:id="rId2"/>
    <p:sldId id="394" r:id="rId3"/>
    <p:sldId id="393" r:id="rId4"/>
    <p:sldId id="392" r:id="rId5"/>
    <p:sldId id="391" r:id="rId6"/>
    <p:sldId id="390" r:id="rId7"/>
    <p:sldId id="389" r:id="rId8"/>
    <p:sldId id="388" r:id="rId9"/>
    <p:sldId id="386" r:id="rId10"/>
    <p:sldId id="385" r:id="rId11"/>
    <p:sldId id="383" r:id="rId12"/>
    <p:sldId id="382" r:id="rId13"/>
    <p:sldId id="381" r:id="rId14"/>
    <p:sldId id="380" r:id="rId15"/>
    <p:sldId id="378" r:id="rId16"/>
    <p:sldId id="377" r:id="rId17"/>
    <p:sldId id="376" r:id="rId18"/>
    <p:sldId id="374" r:id="rId19"/>
    <p:sldId id="373" r:id="rId20"/>
    <p:sldId id="372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567F9-F7CE-4185-B3D4-CCEB1B006997}" type="datetimeFigureOut">
              <a:rPr lang="zh-CN" altLang="en-US" smtClean="0"/>
              <a:t>2023/11/10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5433F-705B-423F-B11F-D21784D78B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5433F-705B-423F-B11F-D21784D78B9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5525" y="2933700"/>
            <a:ext cx="76009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9E74FE-E6CC-C3B3-2991-9140219C41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8372"/>
            <a:ext cx="10800000" cy="31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8F19E2-CC68-8A13-4E44-1E64412BDC65}"/>
              </a:ext>
            </a:extLst>
          </p:cNvPr>
          <p:cNvSpPr/>
          <p:nvPr/>
        </p:nvSpPr>
        <p:spPr bwMode="auto">
          <a:xfrm>
            <a:off x="7167570" y="1428736"/>
            <a:ext cx="128588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082D893-F67A-4628-CF47-253F474AF545}"/>
              </a:ext>
            </a:extLst>
          </p:cNvPr>
          <p:cNvSpPr/>
          <p:nvPr/>
        </p:nvSpPr>
        <p:spPr bwMode="auto">
          <a:xfrm>
            <a:off x="5238744" y="2928934"/>
            <a:ext cx="157163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D4DF993-08B8-F737-D90A-36519FAA7F26}"/>
              </a:ext>
            </a:extLst>
          </p:cNvPr>
          <p:cNvSpPr/>
          <p:nvPr/>
        </p:nvSpPr>
        <p:spPr bwMode="auto">
          <a:xfrm>
            <a:off x="4952992" y="3929066"/>
            <a:ext cx="157163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229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5D3871-F4E6-7B15-006C-7C2E613E0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49" y="2000240"/>
            <a:ext cx="10080000" cy="4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1BFCCB5-6584-9CFE-E8F6-609E6A094927}"/>
              </a:ext>
            </a:extLst>
          </p:cNvPr>
          <p:cNvSpPr/>
          <p:nvPr/>
        </p:nvSpPr>
        <p:spPr bwMode="auto">
          <a:xfrm>
            <a:off x="9382148" y="4143380"/>
            <a:ext cx="78581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E71904F5-BFDC-2A95-DA18-1DCA57BC45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785794"/>
            <a:ext cx="7161950" cy="103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1413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B2FF4A-F4D3-B7AD-15B5-2CF580803A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7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1EF450C-14C0-A203-9436-DE8EFD3B3014}"/>
              </a:ext>
            </a:extLst>
          </p:cNvPr>
          <p:cNvSpPr/>
          <p:nvPr/>
        </p:nvSpPr>
        <p:spPr bwMode="auto">
          <a:xfrm>
            <a:off x="9167834" y="264318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280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54D049-C23D-4DB9-681E-1B50C5ECB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857364"/>
            <a:ext cx="10800000" cy="253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36DBED2-D918-9F60-470E-4AD80979C73E}"/>
              </a:ext>
            </a:extLst>
          </p:cNvPr>
          <p:cNvSpPr/>
          <p:nvPr/>
        </p:nvSpPr>
        <p:spPr bwMode="auto">
          <a:xfrm>
            <a:off x="4328201" y="1956911"/>
            <a:ext cx="785818" cy="5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578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D8F9A65-5606-2950-4438-FE1F962FF3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346" y="928670"/>
            <a:ext cx="10080000" cy="583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FE98365-6511-D4B5-3332-E18F0D4F5101}"/>
              </a:ext>
            </a:extLst>
          </p:cNvPr>
          <p:cNvSpPr/>
          <p:nvPr/>
        </p:nvSpPr>
        <p:spPr bwMode="auto">
          <a:xfrm>
            <a:off x="1666844" y="6072206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187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7A93E3-B9AC-DC42-51F2-043CBF9DEC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2175479"/>
            <a:ext cx="10800000" cy="386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5044439-E361-D8B4-21C3-0BABA3C345D8}"/>
              </a:ext>
            </a:extLst>
          </p:cNvPr>
          <p:cNvSpPr/>
          <p:nvPr/>
        </p:nvSpPr>
        <p:spPr bwMode="auto">
          <a:xfrm>
            <a:off x="3766720" y="3694535"/>
            <a:ext cx="829081" cy="552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BE63D480-EF84-DE3A-914A-F41058B4C1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49"/>
          <a:stretch>
            <a:fillRect/>
          </a:stretch>
        </p:blipFill>
        <p:spPr>
          <a:xfrm>
            <a:off x="1595406" y="1142984"/>
            <a:ext cx="10287072" cy="8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7969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43BA74-E634-DBE1-CE08-5079CE7341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7071" y="714356"/>
            <a:ext cx="10080000" cy="384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A8CDFEF-FB29-E2E8-D622-030E934F51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9042"/>
          <a:stretch>
            <a:fillRect/>
          </a:stretch>
        </p:blipFill>
        <p:spPr>
          <a:xfrm>
            <a:off x="945222" y="4475196"/>
            <a:ext cx="10080000" cy="216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4607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A8CDFEF-FB29-E2E8-D622-030E934F51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842"/>
          <a:stretch>
            <a:fillRect/>
          </a:stretch>
        </p:blipFill>
        <p:spPr>
          <a:xfrm>
            <a:off x="809587" y="928670"/>
            <a:ext cx="10800000" cy="318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B79B2F5F-C3F7-B9BC-EFFE-6010F343AE2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7" y="4030454"/>
            <a:ext cx="10800000" cy="2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1446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BE6750-1370-7A6F-9756-4846AB48CF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64042"/>
            <a:ext cx="10800000" cy="385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1782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1C7B49A-752A-0432-D135-1FE972A3A5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2774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537CA3-445E-7BC1-48F4-0C7C25AA5F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784" y="2153198"/>
            <a:ext cx="10080000" cy="434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DE1E110-7473-874C-001C-58112DE96850}"/>
              </a:ext>
            </a:extLst>
          </p:cNvPr>
          <p:cNvSpPr/>
          <p:nvPr/>
        </p:nvSpPr>
        <p:spPr bwMode="auto">
          <a:xfrm>
            <a:off x="5667372" y="4429132"/>
            <a:ext cx="221457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ECA10A31-5CDF-8C05-AAC8-AE55DAC531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785794"/>
            <a:ext cx="9001188" cy="133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4437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8EB181D-5933-9B39-827B-C0BEE01399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43"/>
          <a:stretch>
            <a:fillRect/>
          </a:stretch>
        </p:blipFill>
        <p:spPr>
          <a:xfrm>
            <a:off x="1016660" y="857232"/>
            <a:ext cx="10080000" cy="535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B32BFFD-7993-6FB5-BD98-1DEF1077E221}"/>
              </a:ext>
            </a:extLst>
          </p:cNvPr>
          <p:cNvSpPr/>
          <p:nvPr/>
        </p:nvSpPr>
        <p:spPr bwMode="auto">
          <a:xfrm>
            <a:off x="6953256" y="1656106"/>
            <a:ext cx="192882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3F29923-3526-3C37-71BC-78FF332E5812}"/>
              </a:ext>
            </a:extLst>
          </p:cNvPr>
          <p:cNvSpPr/>
          <p:nvPr/>
        </p:nvSpPr>
        <p:spPr bwMode="auto">
          <a:xfrm>
            <a:off x="8953520" y="3156304"/>
            <a:ext cx="100013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923BF55-7828-4D93-B624-B04E6489E239}"/>
              </a:ext>
            </a:extLst>
          </p:cNvPr>
          <p:cNvSpPr/>
          <p:nvPr/>
        </p:nvSpPr>
        <p:spPr bwMode="auto">
          <a:xfrm>
            <a:off x="1881158" y="4727940"/>
            <a:ext cx="142876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BDB51F98-04AD-1BAC-6816-65543189B2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39" y="6053330"/>
            <a:ext cx="10080000" cy="66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9453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30BBD36-30E4-356E-26B8-222615640B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2C448F1-2CF3-D411-AD45-11697B77C104}"/>
              </a:ext>
            </a:extLst>
          </p:cNvPr>
          <p:cNvSpPr/>
          <p:nvPr/>
        </p:nvSpPr>
        <p:spPr bwMode="auto">
          <a:xfrm>
            <a:off x="8596330" y="1142984"/>
            <a:ext cx="221457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CF1EF25-11E8-87B3-F33F-DEDF2147B94D}"/>
              </a:ext>
            </a:extLst>
          </p:cNvPr>
          <p:cNvSpPr/>
          <p:nvPr/>
        </p:nvSpPr>
        <p:spPr bwMode="auto">
          <a:xfrm>
            <a:off x="3238480" y="2857496"/>
            <a:ext cx="24288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EF92801-4BFF-4EF4-7E30-B080152033BC}"/>
              </a:ext>
            </a:extLst>
          </p:cNvPr>
          <p:cNvSpPr/>
          <p:nvPr/>
        </p:nvSpPr>
        <p:spPr bwMode="auto">
          <a:xfrm>
            <a:off x="1738282" y="5357826"/>
            <a:ext cx="121444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368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98DCBC-3A5C-2C27-B872-3D8389F97D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51182"/>
            <a:ext cx="10800000" cy="2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EAAA190-8515-7A27-54CA-61D8E437551C}"/>
              </a:ext>
            </a:extLst>
          </p:cNvPr>
          <p:cNvSpPr/>
          <p:nvPr/>
        </p:nvSpPr>
        <p:spPr bwMode="auto">
          <a:xfrm>
            <a:off x="7239008" y="2571744"/>
            <a:ext cx="17859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53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546B1EA-1466-2378-29EC-48F0960D58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15870EA-9246-D521-9519-ABACAD686B6E}"/>
              </a:ext>
            </a:extLst>
          </p:cNvPr>
          <p:cNvSpPr/>
          <p:nvPr/>
        </p:nvSpPr>
        <p:spPr bwMode="auto">
          <a:xfrm>
            <a:off x="3396190" y="2524380"/>
            <a:ext cx="2556934" cy="54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F7F3CD1-47D5-0DA4-540A-46C4F43BCC75}"/>
              </a:ext>
            </a:extLst>
          </p:cNvPr>
          <p:cNvSpPr/>
          <p:nvPr/>
        </p:nvSpPr>
        <p:spPr bwMode="auto">
          <a:xfrm>
            <a:off x="9167834" y="3429000"/>
            <a:ext cx="164307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E4FCDAA-9F15-602C-C137-DA5D88A9EFFD}"/>
              </a:ext>
            </a:extLst>
          </p:cNvPr>
          <p:cNvSpPr/>
          <p:nvPr/>
        </p:nvSpPr>
        <p:spPr bwMode="auto">
          <a:xfrm>
            <a:off x="5167306" y="5143512"/>
            <a:ext cx="178595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77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1FF19D-F1AD-0CE5-EEBB-17288F800A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63050"/>
            <a:ext cx="10800000" cy="4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B697F2F-BE2C-B6C2-F282-35E16C85EB3B}"/>
              </a:ext>
            </a:extLst>
          </p:cNvPr>
          <p:cNvSpPr/>
          <p:nvPr/>
        </p:nvSpPr>
        <p:spPr bwMode="auto">
          <a:xfrm>
            <a:off x="3095604" y="4643446"/>
            <a:ext cx="3000396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493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FD448A-B51E-DE7A-C1D5-344B2ECFF5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341069-5BC4-04EA-3BFD-C1A8E65D0097}"/>
              </a:ext>
            </a:extLst>
          </p:cNvPr>
          <p:cNvSpPr/>
          <p:nvPr/>
        </p:nvSpPr>
        <p:spPr bwMode="auto">
          <a:xfrm>
            <a:off x="9024958" y="2928934"/>
            <a:ext cx="85725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721482D-2B29-6634-00D3-2231F21FDEED}"/>
              </a:ext>
            </a:extLst>
          </p:cNvPr>
          <p:cNvSpPr/>
          <p:nvPr/>
        </p:nvSpPr>
        <p:spPr bwMode="auto">
          <a:xfrm>
            <a:off x="9739338" y="4500570"/>
            <a:ext cx="100013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114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A91A42-4807-B569-3554-CE9A149976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35314"/>
            <a:ext cx="10800000" cy="48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BE926CE-17F9-744A-8859-AB2F39842EFA}"/>
              </a:ext>
            </a:extLst>
          </p:cNvPr>
          <p:cNvSpPr/>
          <p:nvPr/>
        </p:nvSpPr>
        <p:spPr bwMode="auto">
          <a:xfrm>
            <a:off x="1738282" y="1285860"/>
            <a:ext cx="142876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96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C4A9240-D79D-EDF7-0C40-53020C2C8D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90488"/>
            <a:ext cx="10800000" cy="35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C2A554A-F6C8-42B5-5AC5-E87499C11587}"/>
              </a:ext>
            </a:extLst>
          </p:cNvPr>
          <p:cNvSpPr/>
          <p:nvPr/>
        </p:nvSpPr>
        <p:spPr bwMode="auto">
          <a:xfrm>
            <a:off x="8739206" y="1500174"/>
            <a:ext cx="107157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359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5E5CA2-462C-0891-7B79-254D3ED11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94785"/>
            <a:ext cx="10800000" cy="47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FF2A13C-CE40-1939-2BA6-B0B1691C0131}"/>
              </a:ext>
            </a:extLst>
          </p:cNvPr>
          <p:cNvSpPr/>
          <p:nvPr/>
        </p:nvSpPr>
        <p:spPr bwMode="auto">
          <a:xfrm>
            <a:off x="10382280" y="1357298"/>
            <a:ext cx="85725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2799139-18D3-8BB9-B9D7-8E32467914F6}"/>
              </a:ext>
            </a:extLst>
          </p:cNvPr>
          <p:cNvSpPr/>
          <p:nvPr/>
        </p:nvSpPr>
        <p:spPr bwMode="auto">
          <a:xfrm>
            <a:off x="1381092" y="2071678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24C5197-0767-2A80-745D-F522141D7ED2}"/>
              </a:ext>
            </a:extLst>
          </p:cNvPr>
          <p:cNvSpPr/>
          <p:nvPr/>
        </p:nvSpPr>
        <p:spPr bwMode="auto">
          <a:xfrm>
            <a:off x="1595406" y="4500570"/>
            <a:ext cx="250033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89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54D58E8-B750-7AAD-FA43-36B63FF4A2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82753"/>
            <a:ext cx="10800000" cy="40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4C311AF-31CC-FB33-DAB9-C6F9A5F0DF87}"/>
              </a:ext>
            </a:extLst>
          </p:cNvPr>
          <p:cNvSpPr/>
          <p:nvPr/>
        </p:nvSpPr>
        <p:spPr bwMode="auto">
          <a:xfrm>
            <a:off x="3238480" y="1428736"/>
            <a:ext cx="214314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F6B1036-047F-8AF9-4471-D37F2B4E67B9}"/>
              </a:ext>
            </a:extLst>
          </p:cNvPr>
          <p:cNvSpPr/>
          <p:nvPr/>
        </p:nvSpPr>
        <p:spPr bwMode="auto">
          <a:xfrm>
            <a:off x="4667240" y="3857628"/>
            <a:ext cx="192882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290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FE7BA44-F8F4-A791-DC68-B1B676FE0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1546"/>
            <a:ext cx="10800000" cy="48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CB46BD3-3DA6-72AD-2845-32F121000F1F}"/>
              </a:ext>
            </a:extLst>
          </p:cNvPr>
          <p:cNvSpPr/>
          <p:nvPr/>
        </p:nvSpPr>
        <p:spPr bwMode="auto">
          <a:xfrm>
            <a:off x="5381620" y="5315876"/>
            <a:ext cx="235745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488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0FC6A5-6ECD-3690-A840-09B328D736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30554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9839C01-053C-63C7-CCC0-51DDE8CDAD0C}"/>
              </a:ext>
            </a:extLst>
          </p:cNvPr>
          <p:cNvSpPr/>
          <p:nvPr/>
        </p:nvSpPr>
        <p:spPr bwMode="auto">
          <a:xfrm>
            <a:off x="7310446" y="1500174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B980357-09AF-E4D6-39E6-68AF3CA7DBF8}"/>
              </a:ext>
            </a:extLst>
          </p:cNvPr>
          <p:cNvSpPr/>
          <p:nvPr/>
        </p:nvSpPr>
        <p:spPr bwMode="auto">
          <a:xfrm>
            <a:off x="4381488" y="2357430"/>
            <a:ext cx="3286148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2668914-8FAB-8FFF-B524-41BAE2BD4D4F}"/>
              </a:ext>
            </a:extLst>
          </p:cNvPr>
          <p:cNvSpPr/>
          <p:nvPr/>
        </p:nvSpPr>
        <p:spPr bwMode="auto">
          <a:xfrm>
            <a:off x="7024694" y="3786190"/>
            <a:ext cx="292895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998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069D83-28F0-A8BB-406D-EC57E7B05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28736"/>
            <a:ext cx="10800000" cy="32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38621E0-B600-0290-25F5-52150B06947A}"/>
              </a:ext>
            </a:extLst>
          </p:cNvPr>
          <p:cNvSpPr/>
          <p:nvPr/>
        </p:nvSpPr>
        <p:spPr bwMode="auto">
          <a:xfrm>
            <a:off x="5595934" y="1657430"/>
            <a:ext cx="207170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73496F6-5FA6-5C68-0667-401EBEBE6153}"/>
              </a:ext>
            </a:extLst>
          </p:cNvPr>
          <p:cNvSpPr/>
          <p:nvPr/>
        </p:nvSpPr>
        <p:spPr bwMode="auto">
          <a:xfrm>
            <a:off x="4310050" y="2300372"/>
            <a:ext cx="357190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4DD8C68-318F-87E2-6E7F-3A01EB65375C}"/>
              </a:ext>
            </a:extLst>
          </p:cNvPr>
          <p:cNvSpPr/>
          <p:nvPr/>
        </p:nvSpPr>
        <p:spPr bwMode="auto">
          <a:xfrm>
            <a:off x="3595670" y="3943446"/>
            <a:ext cx="235745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2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437C3A-90C4-697E-9237-E366D16859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512" y="1151116"/>
            <a:ext cx="10800000" cy="2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CEC85D5-FCD6-1D70-7130-3467307356C5}"/>
              </a:ext>
            </a:extLst>
          </p:cNvPr>
          <p:cNvSpPr/>
          <p:nvPr/>
        </p:nvSpPr>
        <p:spPr bwMode="auto">
          <a:xfrm>
            <a:off x="2843808" y="1114857"/>
            <a:ext cx="2323497" cy="671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3555110-4D30-91CA-BFBC-432A519D9A6F}"/>
              </a:ext>
            </a:extLst>
          </p:cNvPr>
          <p:cNvSpPr/>
          <p:nvPr/>
        </p:nvSpPr>
        <p:spPr bwMode="auto">
          <a:xfrm>
            <a:off x="8167702" y="2714620"/>
            <a:ext cx="2286016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EC158851-7E01-D389-D7D3-EB99CD9BC5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512" y="3857628"/>
            <a:ext cx="10800000" cy="16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994CDFD-F661-6C3D-D96B-11F1880056CF}"/>
              </a:ext>
            </a:extLst>
          </p:cNvPr>
          <p:cNvSpPr/>
          <p:nvPr/>
        </p:nvSpPr>
        <p:spPr bwMode="auto">
          <a:xfrm>
            <a:off x="2024034" y="4714884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574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FE2899-6F3A-717E-2BCC-40BB3E51B4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39877"/>
            <a:ext cx="10800000" cy="40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50A02B7-F00B-7DD5-F917-82F9A269C6AD}"/>
              </a:ext>
            </a:extLst>
          </p:cNvPr>
          <p:cNvSpPr/>
          <p:nvPr/>
        </p:nvSpPr>
        <p:spPr bwMode="auto">
          <a:xfrm>
            <a:off x="8524892" y="200024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8249D89-1D6D-4F0E-5236-B27BFB01C62E}"/>
              </a:ext>
            </a:extLst>
          </p:cNvPr>
          <p:cNvSpPr/>
          <p:nvPr/>
        </p:nvSpPr>
        <p:spPr bwMode="auto">
          <a:xfrm>
            <a:off x="4095736" y="3571876"/>
            <a:ext cx="785818" cy="48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11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自定义</PresentationFormat>
  <Paragraphs>1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38</cp:revision>
  <dcterms:created xsi:type="dcterms:W3CDTF">2015-09-16T06:52:26Z</dcterms:created>
  <dcterms:modified xsi:type="dcterms:W3CDTF">2023-11-10T06:14:28Z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