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1" r:id="rId3"/>
    <p:sldId id="390" r:id="rId4"/>
    <p:sldId id="389" r:id="rId5"/>
    <p:sldId id="388" r:id="rId6"/>
    <p:sldId id="387" r:id="rId7"/>
    <p:sldId id="386" r:id="rId8"/>
    <p:sldId id="384" r:id="rId9"/>
    <p:sldId id="383" r:id="rId10"/>
    <p:sldId id="382" r:id="rId11"/>
    <p:sldId id="380" r:id="rId12"/>
    <p:sldId id="379" r:id="rId13"/>
    <p:sldId id="378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0" y="2914650"/>
            <a:ext cx="4953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>
            <a:extLst>
              <a:ext uri="{FF2B5EF4-FFF2-40B4-BE49-F238E27FC236}">
                <a16:creationId xmlns:a16="http://schemas.microsoft.com/office/drawing/2014/main" xmlns="" id="{B2B2A84D-2D57-9F7D-EE97-B6212954E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8032" y="3055677"/>
            <a:ext cx="9720000" cy="37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xmlns="" id="{838CA0E6-F892-26C7-B340-DD4C464F8B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344"/>
          <a:stretch>
            <a:fillRect/>
          </a:stretch>
        </p:blipFill>
        <p:spPr>
          <a:xfrm>
            <a:off x="948032" y="912536"/>
            <a:ext cx="9720000" cy="2130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20C118-93BB-E3BB-44AE-066A324A8577}"/>
              </a:ext>
            </a:extLst>
          </p:cNvPr>
          <p:cNvSpPr/>
          <p:nvPr/>
        </p:nvSpPr>
        <p:spPr bwMode="auto">
          <a:xfrm>
            <a:off x="1452530" y="928670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EDFD753-D2F3-D4E5-EB88-9631D94C0051}"/>
              </a:ext>
            </a:extLst>
          </p:cNvPr>
          <p:cNvSpPr/>
          <p:nvPr/>
        </p:nvSpPr>
        <p:spPr bwMode="auto">
          <a:xfrm>
            <a:off x="1381092" y="164305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C2EE174-FC30-9BB3-0A7F-51EFBD08C16F}"/>
              </a:ext>
            </a:extLst>
          </p:cNvPr>
          <p:cNvSpPr/>
          <p:nvPr/>
        </p:nvSpPr>
        <p:spPr bwMode="auto">
          <a:xfrm>
            <a:off x="1381092" y="235743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E7C8507-F0A3-37B1-1DBE-66F28B8DE0D8}"/>
              </a:ext>
            </a:extLst>
          </p:cNvPr>
          <p:cNvSpPr/>
          <p:nvPr/>
        </p:nvSpPr>
        <p:spPr bwMode="auto">
          <a:xfrm>
            <a:off x="1523968" y="3071810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BE7C8507-F0A3-37B1-1DBE-66F28B8DE0D8}"/>
              </a:ext>
            </a:extLst>
          </p:cNvPr>
          <p:cNvSpPr/>
          <p:nvPr/>
        </p:nvSpPr>
        <p:spPr bwMode="auto">
          <a:xfrm>
            <a:off x="1452530" y="4572008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136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667964-538B-7643-B909-6885841158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63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B51F2E-3617-B8F9-B4F4-C4DBAB96C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3446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3491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9A7C53-8306-38DF-84E8-4B7A7EE787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0256"/>
            <a:ext cx="10800000" cy="39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C061E03-31BD-F697-EED5-F9F53E37F716}"/>
              </a:ext>
            </a:extLst>
          </p:cNvPr>
          <p:cNvSpPr/>
          <p:nvPr/>
        </p:nvSpPr>
        <p:spPr bwMode="auto">
          <a:xfrm>
            <a:off x="3381356" y="2904314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3CB7EB-1FD7-403A-B08F-8FA4A62342C5}"/>
              </a:ext>
            </a:extLst>
          </p:cNvPr>
          <p:cNvSpPr/>
          <p:nvPr/>
        </p:nvSpPr>
        <p:spPr bwMode="auto">
          <a:xfrm>
            <a:off x="4024298" y="3618694"/>
            <a:ext cx="92869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612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1418A7-5559-8AEB-262D-5AE7A56ED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249925"/>
            <a:ext cx="10800000" cy="32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46652D-6EF5-9109-E233-421FBEB46C2B}"/>
              </a:ext>
            </a:extLst>
          </p:cNvPr>
          <p:cNvSpPr/>
          <p:nvPr/>
        </p:nvSpPr>
        <p:spPr bwMode="auto">
          <a:xfrm>
            <a:off x="5876292" y="4124294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C880104-2A0C-4419-77DC-AC9E919A7701}"/>
              </a:ext>
            </a:extLst>
          </p:cNvPr>
          <p:cNvSpPr/>
          <p:nvPr/>
        </p:nvSpPr>
        <p:spPr bwMode="auto">
          <a:xfrm>
            <a:off x="3881422" y="3500438"/>
            <a:ext cx="314327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D5974B2-B4C1-794C-D86B-6748BB799F7E}"/>
              </a:ext>
            </a:extLst>
          </p:cNvPr>
          <p:cNvSpPr/>
          <p:nvPr/>
        </p:nvSpPr>
        <p:spPr bwMode="auto">
          <a:xfrm>
            <a:off x="1738282" y="5857892"/>
            <a:ext cx="242889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3C004DF7-A9F7-BE47-4900-1C50ECA153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14356"/>
            <a:ext cx="10800000" cy="2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3146D85-5167-7442-3FDE-FECD28A90339}"/>
              </a:ext>
            </a:extLst>
          </p:cNvPr>
          <p:cNvSpPr/>
          <p:nvPr/>
        </p:nvSpPr>
        <p:spPr bwMode="auto">
          <a:xfrm>
            <a:off x="1881158" y="785794"/>
            <a:ext cx="8572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D1FC2702-BE70-F97A-CEFA-CB7F65DABF5A}"/>
              </a:ext>
            </a:extLst>
          </p:cNvPr>
          <p:cNvSpPr/>
          <p:nvPr/>
        </p:nvSpPr>
        <p:spPr bwMode="auto">
          <a:xfrm>
            <a:off x="5519999" y="2600571"/>
            <a:ext cx="457142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3D13C91F-BD66-6388-7AC9-5E5D0414B03E}"/>
              </a:ext>
            </a:extLst>
          </p:cNvPr>
          <p:cNvSpPr/>
          <p:nvPr/>
        </p:nvSpPr>
        <p:spPr bwMode="auto">
          <a:xfrm>
            <a:off x="6139047" y="2428868"/>
            <a:ext cx="1957217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332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0C985B-32BA-2183-3D66-7EAEF2890F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5DDB59-657B-AD3B-C16E-74374B9E94F7}"/>
              </a:ext>
            </a:extLst>
          </p:cNvPr>
          <p:cNvSpPr/>
          <p:nvPr/>
        </p:nvSpPr>
        <p:spPr bwMode="auto">
          <a:xfrm>
            <a:off x="6738942" y="3286124"/>
            <a:ext cx="7858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286070A-1E2F-6B64-9C49-AAB8D90A935F}"/>
              </a:ext>
            </a:extLst>
          </p:cNvPr>
          <p:cNvSpPr/>
          <p:nvPr/>
        </p:nvSpPr>
        <p:spPr bwMode="auto">
          <a:xfrm>
            <a:off x="8739206" y="3281686"/>
            <a:ext cx="1500197" cy="64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1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295CF4-B3BE-7692-AE19-190942E003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536" y="857232"/>
            <a:ext cx="10404000" cy="5885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3E04C9-0B6F-D94D-303B-701D33BAE8C2}"/>
              </a:ext>
            </a:extLst>
          </p:cNvPr>
          <p:cNvSpPr/>
          <p:nvPr/>
        </p:nvSpPr>
        <p:spPr bwMode="auto">
          <a:xfrm>
            <a:off x="1776868" y="2438392"/>
            <a:ext cx="957270" cy="41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79F68ED-FC8E-6FAD-AB9B-AF74349B7409}"/>
              </a:ext>
            </a:extLst>
          </p:cNvPr>
          <p:cNvSpPr/>
          <p:nvPr/>
        </p:nvSpPr>
        <p:spPr bwMode="auto">
          <a:xfrm>
            <a:off x="3586390" y="2440781"/>
            <a:ext cx="1152287" cy="41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22EE953-B49C-9C5F-E7C2-A54A5853A617}"/>
              </a:ext>
            </a:extLst>
          </p:cNvPr>
          <p:cNvSpPr/>
          <p:nvPr/>
        </p:nvSpPr>
        <p:spPr bwMode="auto">
          <a:xfrm>
            <a:off x="5453058" y="2428868"/>
            <a:ext cx="142876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9D4F30B-9FA7-7843-D4FB-C56A8DB2AC5C}"/>
              </a:ext>
            </a:extLst>
          </p:cNvPr>
          <p:cNvSpPr/>
          <p:nvPr/>
        </p:nvSpPr>
        <p:spPr bwMode="auto">
          <a:xfrm>
            <a:off x="5577142" y="5114856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0EFD310-EEC6-0998-834B-6C83C3482130}"/>
              </a:ext>
            </a:extLst>
          </p:cNvPr>
          <p:cNvSpPr/>
          <p:nvPr/>
        </p:nvSpPr>
        <p:spPr bwMode="auto">
          <a:xfrm>
            <a:off x="1738282" y="5429264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90C13E64-DCA0-7E01-BA48-C17617EF4BAF}"/>
              </a:ext>
            </a:extLst>
          </p:cNvPr>
          <p:cNvSpPr/>
          <p:nvPr/>
        </p:nvSpPr>
        <p:spPr bwMode="auto">
          <a:xfrm>
            <a:off x="3309918" y="5500702"/>
            <a:ext cx="1143008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1BD1984A-DA1D-03A2-07EE-B8382661865A}"/>
              </a:ext>
            </a:extLst>
          </p:cNvPr>
          <p:cNvSpPr/>
          <p:nvPr/>
        </p:nvSpPr>
        <p:spPr bwMode="auto">
          <a:xfrm>
            <a:off x="5167306" y="5286388"/>
            <a:ext cx="1857388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9C2F0483-0951-B262-9BDC-E584C167553A}"/>
              </a:ext>
            </a:extLst>
          </p:cNvPr>
          <p:cNvSpPr/>
          <p:nvPr/>
        </p:nvSpPr>
        <p:spPr bwMode="auto">
          <a:xfrm>
            <a:off x="7953388" y="5357826"/>
            <a:ext cx="107157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914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5483D31-2CF8-F928-8077-068A79B2F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7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F47A694-6677-9CF9-E77F-58A28E5C1D9B}"/>
              </a:ext>
            </a:extLst>
          </p:cNvPr>
          <p:cNvSpPr/>
          <p:nvPr/>
        </p:nvSpPr>
        <p:spPr bwMode="auto">
          <a:xfrm>
            <a:off x="6672380" y="114342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FE9080C-5B5C-CB8B-51D4-DD06DA0FDE75}"/>
              </a:ext>
            </a:extLst>
          </p:cNvPr>
          <p:cNvSpPr/>
          <p:nvPr/>
        </p:nvSpPr>
        <p:spPr bwMode="auto">
          <a:xfrm>
            <a:off x="7167570" y="1142984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8979F17-1C28-9899-D061-18E6A9B7E84C}"/>
              </a:ext>
            </a:extLst>
          </p:cNvPr>
          <p:cNvSpPr/>
          <p:nvPr/>
        </p:nvSpPr>
        <p:spPr bwMode="auto">
          <a:xfrm>
            <a:off x="10025090" y="1142984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5897642-28F7-B701-7630-B25120D4574F}"/>
              </a:ext>
            </a:extLst>
          </p:cNvPr>
          <p:cNvSpPr/>
          <p:nvPr/>
        </p:nvSpPr>
        <p:spPr bwMode="auto">
          <a:xfrm>
            <a:off x="3167042" y="4071942"/>
            <a:ext cx="242889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6C470F4-50D7-C13F-F625-F5438E7269A2}"/>
              </a:ext>
            </a:extLst>
          </p:cNvPr>
          <p:cNvSpPr/>
          <p:nvPr/>
        </p:nvSpPr>
        <p:spPr bwMode="auto">
          <a:xfrm>
            <a:off x="6524628" y="414338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1D9BFA5-DDF9-9EEF-6F61-91322B89DAE5}"/>
              </a:ext>
            </a:extLst>
          </p:cNvPr>
          <p:cNvSpPr/>
          <p:nvPr/>
        </p:nvSpPr>
        <p:spPr bwMode="auto">
          <a:xfrm>
            <a:off x="8096264" y="4214818"/>
            <a:ext cx="214314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738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61ED10-C6DB-BC20-59E4-44D8AC0DA7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6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F346F6E-9BF9-A50F-3694-6D76E6C22712}"/>
              </a:ext>
            </a:extLst>
          </p:cNvPr>
          <p:cNvSpPr/>
          <p:nvPr/>
        </p:nvSpPr>
        <p:spPr bwMode="auto">
          <a:xfrm>
            <a:off x="2958095" y="174342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59E2684-84DA-1916-5EF4-3CC9128727E7}"/>
              </a:ext>
            </a:extLst>
          </p:cNvPr>
          <p:cNvSpPr/>
          <p:nvPr/>
        </p:nvSpPr>
        <p:spPr bwMode="auto">
          <a:xfrm>
            <a:off x="1738282" y="1857364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86FDC56-1CA6-587D-C3A2-5361E38331C5}"/>
              </a:ext>
            </a:extLst>
          </p:cNvPr>
          <p:cNvSpPr/>
          <p:nvPr/>
        </p:nvSpPr>
        <p:spPr bwMode="auto">
          <a:xfrm>
            <a:off x="3095604" y="1857364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5950D3C-85A7-DA3E-4D51-4723B35DD194}"/>
              </a:ext>
            </a:extLst>
          </p:cNvPr>
          <p:cNvSpPr/>
          <p:nvPr/>
        </p:nvSpPr>
        <p:spPr bwMode="auto">
          <a:xfrm>
            <a:off x="4667240" y="1857364"/>
            <a:ext cx="100013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A92FC53-5F75-7602-48BE-2A46B945CD1E}"/>
              </a:ext>
            </a:extLst>
          </p:cNvPr>
          <p:cNvSpPr/>
          <p:nvPr/>
        </p:nvSpPr>
        <p:spPr bwMode="auto">
          <a:xfrm>
            <a:off x="6596066" y="1857364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98F0525-0EA1-4A81-9CDA-449E822474FE}"/>
              </a:ext>
            </a:extLst>
          </p:cNvPr>
          <p:cNvSpPr/>
          <p:nvPr/>
        </p:nvSpPr>
        <p:spPr bwMode="auto">
          <a:xfrm>
            <a:off x="8382016" y="1714488"/>
            <a:ext cx="242889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F144562-7062-1AA2-8CF9-29A8AB5A042E}"/>
              </a:ext>
            </a:extLst>
          </p:cNvPr>
          <p:cNvSpPr/>
          <p:nvPr/>
        </p:nvSpPr>
        <p:spPr bwMode="auto">
          <a:xfrm>
            <a:off x="1738282" y="2500306"/>
            <a:ext cx="178595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1B2DD953-DAE5-1B08-4EEC-4A9B0AEE4293}"/>
              </a:ext>
            </a:extLst>
          </p:cNvPr>
          <p:cNvSpPr/>
          <p:nvPr/>
        </p:nvSpPr>
        <p:spPr bwMode="auto">
          <a:xfrm>
            <a:off x="5234285" y="3771999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F15641EB-7A5A-85CD-A075-DA0AE15850B0}"/>
              </a:ext>
            </a:extLst>
          </p:cNvPr>
          <p:cNvSpPr/>
          <p:nvPr/>
        </p:nvSpPr>
        <p:spPr bwMode="auto">
          <a:xfrm>
            <a:off x="4095736" y="4143380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75D3B9D8-2146-65EB-B9C6-C1480416EA58}"/>
              </a:ext>
            </a:extLst>
          </p:cNvPr>
          <p:cNvSpPr/>
          <p:nvPr/>
        </p:nvSpPr>
        <p:spPr bwMode="auto">
          <a:xfrm>
            <a:off x="5810248" y="4143380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F391CD04-A334-C06B-835A-62EA5F91E4AD}"/>
              </a:ext>
            </a:extLst>
          </p:cNvPr>
          <p:cNvSpPr/>
          <p:nvPr/>
        </p:nvSpPr>
        <p:spPr bwMode="auto">
          <a:xfrm>
            <a:off x="7381884" y="4143380"/>
            <a:ext cx="121444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BA5A58C8-A4D4-E74B-850D-76EDF073D01E}"/>
              </a:ext>
            </a:extLst>
          </p:cNvPr>
          <p:cNvSpPr/>
          <p:nvPr/>
        </p:nvSpPr>
        <p:spPr bwMode="auto">
          <a:xfrm>
            <a:off x="9739338" y="4071942"/>
            <a:ext cx="100013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2ED8571F-5798-3341-DEAE-3FFCDFA9DC42}"/>
              </a:ext>
            </a:extLst>
          </p:cNvPr>
          <p:cNvSpPr/>
          <p:nvPr/>
        </p:nvSpPr>
        <p:spPr bwMode="auto">
          <a:xfrm>
            <a:off x="2072380" y="4457714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ACF6F62C-9B1F-B8AA-9DA2-F260F8E1AA93}"/>
              </a:ext>
            </a:extLst>
          </p:cNvPr>
          <p:cNvSpPr/>
          <p:nvPr/>
        </p:nvSpPr>
        <p:spPr bwMode="auto">
          <a:xfrm>
            <a:off x="1738282" y="4857760"/>
            <a:ext cx="164307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435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1F4F87D-0E11-2574-0744-9DB9F4212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73DD08F-B7CD-5589-4002-5E22C18A2A8E}"/>
              </a:ext>
            </a:extLst>
          </p:cNvPr>
          <p:cNvSpPr/>
          <p:nvPr/>
        </p:nvSpPr>
        <p:spPr bwMode="auto">
          <a:xfrm>
            <a:off x="5810248" y="185736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F85B883-B989-34C3-E101-154780EF563F}"/>
              </a:ext>
            </a:extLst>
          </p:cNvPr>
          <p:cNvSpPr/>
          <p:nvPr/>
        </p:nvSpPr>
        <p:spPr bwMode="auto">
          <a:xfrm>
            <a:off x="8377142" y="246723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4202C60-C92C-CABE-FC53-D4E46F975923}"/>
              </a:ext>
            </a:extLst>
          </p:cNvPr>
          <p:cNvSpPr/>
          <p:nvPr/>
        </p:nvSpPr>
        <p:spPr bwMode="auto">
          <a:xfrm>
            <a:off x="1738282" y="2643182"/>
            <a:ext cx="100013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9E754C1-A8D4-4205-E448-382766549B33}"/>
              </a:ext>
            </a:extLst>
          </p:cNvPr>
          <p:cNvSpPr/>
          <p:nvPr/>
        </p:nvSpPr>
        <p:spPr bwMode="auto">
          <a:xfrm>
            <a:off x="5167306" y="2714620"/>
            <a:ext cx="85725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2ED3A55-E668-33B0-76B0-75769C8C935F}"/>
              </a:ext>
            </a:extLst>
          </p:cNvPr>
          <p:cNvSpPr/>
          <p:nvPr/>
        </p:nvSpPr>
        <p:spPr bwMode="auto">
          <a:xfrm>
            <a:off x="6810380" y="2571744"/>
            <a:ext cx="385765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3B8707F-0459-E8BA-F3A4-E5E33019CF33}"/>
              </a:ext>
            </a:extLst>
          </p:cNvPr>
          <p:cNvSpPr/>
          <p:nvPr/>
        </p:nvSpPr>
        <p:spPr bwMode="auto">
          <a:xfrm>
            <a:off x="1666844" y="4857760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B5733F3D-234C-6B6B-92B3-BB1CAA8E8491}"/>
              </a:ext>
            </a:extLst>
          </p:cNvPr>
          <p:cNvSpPr/>
          <p:nvPr/>
        </p:nvSpPr>
        <p:spPr bwMode="auto">
          <a:xfrm>
            <a:off x="5595934" y="4857760"/>
            <a:ext cx="7858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0BB4B30A-9A92-68F1-7FA0-29AB0436AA3A}"/>
              </a:ext>
            </a:extLst>
          </p:cNvPr>
          <p:cNvSpPr/>
          <p:nvPr/>
        </p:nvSpPr>
        <p:spPr bwMode="auto">
          <a:xfrm>
            <a:off x="7381884" y="4857760"/>
            <a:ext cx="164307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0C0FB898-8B2F-18EC-63F5-74C147F53065}"/>
              </a:ext>
            </a:extLst>
          </p:cNvPr>
          <p:cNvSpPr/>
          <p:nvPr/>
        </p:nvSpPr>
        <p:spPr bwMode="auto">
          <a:xfrm>
            <a:off x="10167966" y="5000636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044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C89233-CD22-E937-57BF-BFA2261A6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222" y="972000"/>
            <a:ext cx="10800000" cy="30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0F9068A0-66D7-FEEA-DCB6-C6CB7AEB29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04" b="71022"/>
          <a:stretch>
            <a:fillRect/>
          </a:stretch>
        </p:blipFill>
        <p:spPr>
          <a:xfrm>
            <a:off x="1392000" y="4143380"/>
            <a:ext cx="10561916" cy="1586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6013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EBAC60-888A-C03F-EFF7-B76AA3BFF9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1926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D664DDF-8860-CEFE-DB9C-A6188101E477}"/>
              </a:ext>
            </a:extLst>
          </p:cNvPr>
          <p:cNvSpPr/>
          <p:nvPr/>
        </p:nvSpPr>
        <p:spPr bwMode="auto">
          <a:xfrm>
            <a:off x="8882082" y="3286124"/>
            <a:ext cx="18573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8CA4C4A-DCE6-DB6E-A255-EF8DCB8EE73F}"/>
              </a:ext>
            </a:extLst>
          </p:cNvPr>
          <p:cNvSpPr/>
          <p:nvPr/>
        </p:nvSpPr>
        <p:spPr bwMode="auto">
          <a:xfrm>
            <a:off x="1919136" y="4169163"/>
            <a:ext cx="533525" cy="474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370C646-8963-B46D-0E65-57A54471743F}"/>
              </a:ext>
            </a:extLst>
          </p:cNvPr>
          <p:cNvSpPr/>
          <p:nvPr/>
        </p:nvSpPr>
        <p:spPr bwMode="auto">
          <a:xfrm>
            <a:off x="3381356" y="4214818"/>
            <a:ext cx="121444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935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531258-65E5-64D1-C932-F39D1A311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6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534DB31-CBE5-FBB4-B414-DFC942F52C49}"/>
              </a:ext>
            </a:extLst>
          </p:cNvPr>
          <p:cNvSpPr/>
          <p:nvPr/>
        </p:nvSpPr>
        <p:spPr bwMode="auto">
          <a:xfrm>
            <a:off x="1523968" y="4714884"/>
            <a:ext cx="121444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953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E23C02-575C-1CB5-11D2-08A679876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04C10D4-CAA9-C18F-0A32-36222E842C40}"/>
              </a:ext>
            </a:extLst>
          </p:cNvPr>
          <p:cNvSpPr/>
          <p:nvPr/>
        </p:nvSpPr>
        <p:spPr bwMode="auto">
          <a:xfrm>
            <a:off x="10239404" y="1071546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B7BE258-6201-2484-0172-5ED30FD75D41}"/>
              </a:ext>
            </a:extLst>
          </p:cNvPr>
          <p:cNvSpPr/>
          <p:nvPr/>
        </p:nvSpPr>
        <p:spPr bwMode="auto">
          <a:xfrm>
            <a:off x="9667900" y="2571744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81F8616-2848-99DE-708E-A195A5432F1B}"/>
              </a:ext>
            </a:extLst>
          </p:cNvPr>
          <p:cNvSpPr/>
          <p:nvPr/>
        </p:nvSpPr>
        <p:spPr bwMode="auto">
          <a:xfrm>
            <a:off x="4452926" y="4929198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539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A9F2A1-344F-9D08-2B26-36CFDEDDC7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2471"/>
            <a:ext cx="10800000" cy="31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38416B-2B23-5AF0-CE96-A1DDD7611D98}"/>
              </a:ext>
            </a:extLst>
          </p:cNvPr>
          <p:cNvSpPr/>
          <p:nvPr/>
        </p:nvSpPr>
        <p:spPr bwMode="auto">
          <a:xfrm>
            <a:off x="1919999" y="1105333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A644766-0009-9B22-8E15-71DF3CA2B231}"/>
              </a:ext>
            </a:extLst>
          </p:cNvPr>
          <p:cNvSpPr/>
          <p:nvPr/>
        </p:nvSpPr>
        <p:spPr bwMode="auto">
          <a:xfrm>
            <a:off x="1672380" y="1071546"/>
            <a:ext cx="1494662" cy="50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881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9BE6BA9-D6F4-B457-6E77-AB04FC930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928670"/>
            <a:ext cx="10080000" cy="583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F00541F-3731-8411-C9A3-58E35FF0B31C}"/>
              </a:ext>
            </a:extLst>
          </p:cNvPr>
          <p:cNvSpPr/>
          <p:nvPr/>
        </p:nvSpPr>
        <p:spPr bwMode="auto">
          <a:xfrm>
            <a:off x="4319998" y="3181523"/>
            <a:ext cx="6490909" cy="533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D909F31E-FAD8-1200-99C9-022A8119C0BA}"/>
              </a:ext>
            </a:extLst>
          </p:cNvPr>
          <p:cNvSpPr/>
          <p:nvPr/>
        </p:nvSpPr>
        <p:spPr bwMode="auto">
          <a:xfrm>
            <a:off x="1300952" y="3867237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E1F42C8B-5038-FECE-5FA8-8FFB7F818A2F}"/>
              </a:ext>
            </a:extLst>
          </p:cNvPr>
          <p:cNvSpPr/>
          <p:nvPr/>
        </p:nvSpPr>
        <p:spPr bwMode="auto">
          <a:xfrm>
            <a:off x="1309654" y="4000504"/>
            <a:ext cx="235745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090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66A5D14-8B6B-788D-E623-20EA4A2865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785794"/>
            <a:ext cx="10080000" cy="5946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666C37-B75C-D84F-E89F-57BEF0FEDE08}"/>
              </a:ext>
            </a:extLst>
          </p:cNvPr>
          <p:cNvSpPr/>
          <p:nvPr/>
        </p:nvSpPr>
        <p:spPr bwMode="auto">
          <a:xfrm>
            <a:off x="2238348" y="928670"/>
            <a:ext cx="80010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55ED027-A503-E526-7F2F-F69D75DC7449}"/>
              </a:ext>
            </a:extLst>
          </p:cNvPr>
          <p:cNvSpPr/>
          <p:nvPr/>
        </p:nvSpPr>
        <p:spPr bwMode="auto">
          <a:xfrm>
            <a:off x="5595934" y="3857628"/>
            <a:ext cx="53578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54500E9F-8404-0B45-DAEA-5AB5946474DC}"/>
              </a:ext>
            </a:extLst>
          </p:cNvPr>
          <p:cNvSpPr/>
          <p:nvPr/>
        </p:nvSpPr>
        <p:spPr bwMode="auto">
          <a:xfrm>
            <a:off x="1595406" y="4643446"/>
            <a:ext cx="371477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279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7F9A84-C537-9C0B-2BBD-6B0008AF6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81"/>
            <a:ext cx="10800000" cy="5672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50430E7-6313-39B7-360F-7558DF574824}"/>
              </a:ext>
            </a:extLst>
          </p:cNvPr>
          <p:cNvSpPr/>
          <p:nvPr/>
        </p:nvSpPr>
        <p:spPr bwMode="auto">
          <a:xfrm>
            <a:off x="2739047" y="2548198"/>
            <a:ext cx="8429051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A8159EA-10AB-5092-3B7A-089EC0EC6EFE}"/>
              </a:ext>
            </a:extLst>
          </p:cNvPr>
          <p:cNvSpPr/>
          <p:nvPr/>
        </p:nvSpPr>
        <p:spPr bwMode="auto">
          <a:xfrm>
            <a:off x="1523968" y="3357562"/>
            <a:ext cx="121444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42C615E-75D6-D01D-058D-2493DF27E8AF}"/>
              </a:ext>
            </a:extLst>
          </p:cNvPr>
          <p:cNvSpPr/>
          <p:nvPr/>
        </p:nvSpPr>
        <p:spPr bwMode="auto">
          <a:xfrm>
            <a:off x="2166910" y="5715016"/>
            <a:ext cx="4286280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410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F9068A0-66D7-FEEA-DCB6-C6CB7AEB2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484"/>
          <a:stretch>
            <a:fillRect/>
          </a:stretch>
        </p:blipFill>
        <p:spPr>
          <a:xfrm>
            <a:off x="719999" y="1285860"/>
            <a:ext cx="10800000" cy="397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0774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8FB2F1-90CC-E65D-303B-6D88CD62BB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2603"/>
            <a:ext cx="10800000" cy="40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1604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ADFE3C-8883-C640-A254-96C54B362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5611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B1B44D-6639-C19E-5BE0-F53BAD696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7363"/>
            <a:ext cx="10800000" cy="478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613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2B59FC-CADC-4721-D09E-6A35C46BA7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61761"/>
            <a:ext cx="10800000" cy="45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6971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385B87-3E63-5042-D5C2-69F51ED41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3313429"/>
            <a:ext cx="10080000" cy="297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027D7C7-45C4-45EA-87FC-390703E359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072" y="972000"/>
            <a:ext cx="10080000" cy="24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8786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DE4928-963C-F84F-C735-B94D496959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8"/>
          <a:stretch>
            <a:fillRect/>
          </a:stretch>
        </p:blipFill>
        <p:spPr>
          <a:xfrm>
            <a:off x="719999" y="714356"/>
            <a:ext cx="10800000" cy="3690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F135BAA-EA09-BC58-E935-436597E11AA7}"/>
              </a:ext>
            </a:extLst>
          </p:cNvPr>
          <p:cNvSpPr/>
          <p:nvPr/>
        </p:nvSpPr>
        <p:spPr bwMode="auto">
          <a:xfrm>
            <a:off x="1309654" y="300037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4074506-23B7-3592-A828-2776FBDA152F}"/>
              </a:ext>
            </a:extLst>
          </p:cNvPr>
          <p:cNvSpPr/>
          <p:nvPr/>
        </p:nvSpPr>
        <p:spPr bwMode="auto">
          <a:xfrm>
            <a:off x="1309654" y="3786190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838CA0E6-F892-26C7-B340-DD4C464F8B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57"/>
          <a:stretch>
            <a:fillRect/>
          </a:stretch>
        </p:blipFill>
        <p:spPr>
          <a:xfrm>
            <a:off x="738150" y="4500570"/>
            <a:ext cx="10800000" cy="76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18AF90E-4BD4-3CE7-D270-EACAA3805756}"/>
              </a:ext>
            </a:extLst>
          </p:cNvPr>
          <p:cNvSpPr/>
          <p:nvPr/>
        </p:nvSpPr>
        <p:spPr bwMode="auto">
          <a:xfrm>
            <a:off x="1342920" y="4710093"/>
            <a:ext cx="609675" cy="50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xmlns="" id="{838CA0E6-F892-26C7-B340-DD4C464F8B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71" b="58656"/>
          <a:stretch>
            <a:fillRect/>
          </a:stretch>
        </p:blipFill>
        <p:spPr>
          <a:xfrm>
            <a:off x="738150" y="5357826"/>
            <a:ext cx="10800000" cy="81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418AF90E-4BD4-3CE7-D270-EACAA3805756}"/>
              </a:ext>
            </a:extLst>
          </p:cNvPr>
          <p:cNvSpPr/>
          <p:nvPr/>
        </p:nvSpPr>
        <p:spPr bwMode="auto">
          <a:xfrm>
            <a:off x="1238216" y="5500702"/>
            <a:ext cx="609675" cy="50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302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2023-11-09T08:35:15Z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