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9" r:id="rId4"/>
    <p:sldId id="388" r:id="rId5"/>
    <p:sldId id="387" r:id="rId6"/>
    <p:sldId id="386" r:id="rId7"/>
    <p:sldId id="385" r:id="rId8"/>
    <p:sldId id="384" r:id="rId9"/>
    <p:sldId id="383" r:id="rId10"/>
    <p:sldId id="381" r:id="rId11"/>
    <p:sldId id="380" r:id="rId12"/>
    <p:sldId id="379" r:id="rId13"/>
    <p:sldId id="378" r:id="rId14"/>
    <p:sldId id="376" r:id="rId15"/>
    <p:sldId id="375" r:id="rId16"/>
    <p:sldId id="374" r:id="rId17"/>
    <p:sldId id="373" r:id="rId18"/>
    <p:sldId id="372" r:id="rId19"/>
    <p:sldId id="371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5988" y="2957513"/>
            <a:ext cx="78200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9CA5AE-F27B-0698-DA25-2B6F89FFAC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85794"/>
            <a:ext cx="10800000" cy="586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6C2BD90-B9D5-4019-6484-FE4009DB6C18}"/>
              </a:ext>
            </a:extLst>
          </p:cNvPr>
          <p:cNvSpPr/>
          <p:nvPr/>
        </p:nvSpPr>
        <p:spPr bwMode="auto">
          <a:xfrm>
            <a:off x="4738678" y="1714488"/>
            <a:ext cx="71438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7E1D4F2-0CEB-AAD9-B87E-C7CA93F4E58D}"/>
              </a:ext>
            </a:extLst>
          </p:cNvPr>
          <p:cNvSpPr/>
          <p:nvPr/>
        </p:nvSpPr>
        <p:spPr bwMode="auto">
          <a:xfrm>
            <a:off x="7596198" y="3357562"/>
            <a:ext cx="78581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3886CE9-1881-5A12-064C-85EBF6AE68A2}"/>
              </a:ext>
            </a:extLst>
          </p:cNvPr>
          <p:cNvSpPr/>
          <p:nvPr/>
        </p:nvSpPr>
        <p:spPr bwMode="auto">
          <a:xfrm>
            <a:off x="8024826" y="5143512"/>
            <a:ext cx="57150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758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FB8FF2F-3726-FDC8-1C9D-74C57716A1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00703"/>
            <a:ext cx="10800000" cy="41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A0C0858-AAE1-C191-2FE2-B20CEC826FCD}"/>
              </a:ext>
            </a:extLst>
          </p:cNvPr>
          <p:cNvSpPr/>
          <p:nvPr/>
        </p:nvSpPr>
        <p:spPr bwMode="auto">
          <a:xfrm>
            <a:off x="10167966" y="1500174"/>
            <a:ext cx="642942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2C57C20-00D2-5FBD-3170-2B34A142D2A0}"/>
              </a:ext>
            </a:extLst>
          </p:cNvPr>
          <p:cNvSpPr/>
          <p:nvPr/>
        </p:nvSpPr>
        <p:spPr bwMode="auto">
          <a:xfrm>
            <a:off x="5024430" y="3071810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215CFC6-0751-FB9D-5411-1A2725C146A1}"/>
              </a:ext>
            </a:extLst>
          </p:cNvPr>
          <p:cNvSpPr/>
          <p:nvPr/>
        </p:nvSpPr>
        <p:spPr bwMode="auto">
          <a:xfrm>
            <a:off x="6096000" y="4786322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643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21B9DF3-B272-C76D-8F83-8BDE919FB5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77"/>
          <a:stretch>
            <a:fillRect/>
          </a:stretch>
        </p:blipFill>
        <p:spPr>
          <a:xfrm>
            <a:off x="1159536" y="785794"/>
            <a:ext cx="10080000" cy="5996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5181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F262AC1-1BD5-2964-48D0-A534560FB0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422"/>
          <a:stretch>
            <a:fillRect/>
          </a:stretch>
        </p:blipFill>
        <p:spPr>
          <a:xfrm>
            <a:off x="1596651" y="1583613"/>
            <a:ext cx="10214389" cy="109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ADA29E8-8553-D834-66E4-1761B7EB0719}"/>
              </a:ext>
            </a:extLst>
          </p:cNvPr>
          <p:cNvSpPr/>
          <p:nvPr/>
        </p:nvSpPr>
        <p:spPr bwMode="auto">
          <a:xfrm>
            <a:off x="2595538" y="1785926"/>
            <a:ext cx="42862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B2DDEF86-36AD-0B46-1C22-71E52E6C3E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2869497"/>
            <a:ext cx="10800000" cy="234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0572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6204F0D-99AD-8F85-576F-F81FFF705C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22818"/>
            <a:ext cx="10800000" cy="43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61DDDAD-4DDE-A52C-51EF-6499E512FD42}"/>
              </a:ext>
            </a:extLst>
          </p:cNvPr>
          <p:cNvSpPr/>
          <p:nvPr/>
        </p:nvSpPr>
        <p:spPr bwMode="auto">
          <a:xfrm>
            <a:off x="6167438" y="1500174"/>
            <a:ext cx="71438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303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C4A450D-2E38-9085-A0A1-E4F2E5B49E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785794"/>
            <a:ext cx="10800000" cy="594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3B352E0-41C0-C263-AF66-8FA2C70186DC}"/>
              </a:ext>
            </a:extLst>
          </p:cNvPr>
          <p:cNvSpPr/>
          <p:nvPr/>
        </p:nvSpPr>
        <p:spPr bwMode="auto">
          <a:xfrm>
            <a:off x="4524364" y="3357562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B6AE3F7-39A4-9644-9643-7CCA3E1A6F30}"/>
              </a:ext>
            </a:extLst>
          </p:cNvPr>
          <p:cNvSpPr/>
          <p:nvPr/>
        </p:nvSpPr>
        <p:spPr bwMode="auto">
          <a:xfrm>
            <a:off x="9596462" y="5929330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728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EBA3716-8873-EED4-6861-845D6DAE76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5214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7F52BB5-8340-F2B1-F0E6-130867F3006F}"/>
              </a:ext>
            </a:extLst>
          </p:cNvPr>
          <p:cNvSpPr/>
          <p:nvPr/>
        </p:nvSpPr>
        <p:spPr bwMode="auto">
          <a:xfrm>
            <a:off x="4024298" y="3071810"/>
            <a:ext cx="714380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740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755EDC4-6DBB-6015-736C-5D9F640C03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971999"/>
            <a:ext cx="10800000" cy="51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4904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F93F87C-F7D0-2F28-7E39-2D70D8784E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9536" y="982619"/>
            <a:ext cx="10080000" cy="5661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8487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3E9465A-C8DD-51FD-E689-6D9A9BFECE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785794"/>
            <a:ext cx="10800000" cy="35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C9858952-081D-F0CD-95C8-79C7D08C7E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7340"/>
          <a:stretch>
            <a:fillRect/>
          </a:stretch>
        </p:blipFill>
        <p:spPr>
          <a:xfrm>
            <a:off x="2177818" y="4113859"/>
            <a:ext cx="7847272" cy="26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77140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10188C-B07A-FF68-5188-F65E1A3A9F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792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4EA1604-EB69-B3F6-932B-F5FD6958F72F}"/>
              </a:ext>
            </a:extLst>
          </p:cNvPr>
          <p:cNvSpPr/>
          <p:nvPr/>
        </p:nvSpPr>
        <p:spPr bwMode="auto">
          <a:xfrm>
            <a:off x="8239140" y="5143512"/>
            <a:ext cx="257176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EC5408F-3D1C-F0A1-C309-139881DF4A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13661"/>
            <a:ext cx="10800000" cy="38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443AF81-FF66-E530-A515-B350D0A99F36}"/>
              </a:ext>
            </a:extLst>
          </p:cNvPr>
          <p:cNvSpPr/>
          <p:nvPr/>
        </p:nvSpPr>
        <p:spPr bwMode="auto">
          <a:xfrm>
            <a:off x="3595670" y="3357562"/>
            <a:ext cx="207170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348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D34B8B4-C2BB-38B7-935E-E413410813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28670"/>
            <a:ext cx="10800000" cy="56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F38B94D-107D-779C-B638-8EA5A3F7C1E3}"/>
              </a:ext>
            </a:extLst>
          </p:cNvPr>
          <p:cNvSpPr/>
          <p:nvPr/>
        </p:nvSpPr>
        <p:spPr bwMode="auto">
          <a:xfrm>
            <a:off x="2381224" y="5786454"/>
            <a:ext cx="178595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087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056BAF2-CEB3-02C8-E34C-F775C40CB5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738585"/>
            <a:ext cx="9720000" cy="6048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ED8813F-F0C1-F3FD-0ADD-7B242B58BB3C}"/>
              </a:ext>
            </a:extLst>
          </p:cNvPr>
          <p:cNvSpPr/>
          <p:nvPr/>
        </p:nvSpPr>
        <p:spPr bwMode="auto">
          <a:xfrm>
            <a:off x="9453586" y="1000108"/>
            <a:ext cx="571504" cy="3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3C90613-F58F-9BA0-A987-272B3935345E}"/>
              </a:ext>
            </a:extLst>
          </p:cNvPr>
          <p:cNvSpPr/>
          <p:nvPr/>
        </p:nvSpPr>
        <p:spPr bwMode="auto">
          <a:xfrm>
            <a:off x="1952596" y="2643182"/>
            <a:ext cx="135732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D6103D9-A913-1EC4-705F-7F7BB21930BD}"/>
              </a:ext>
            </a:extLst>
          </p:cNvPr>
          <p:cNvSpPr/>
          <p:nvPr/>
        </p:nvSpPr>
        <p:spPr bwMode="auto">
          <a:xfrm>
            <a:off x="5738810" y="3500438"/>
            <a:ext cx="178595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AEE5858-327C-192B-9CE2-D9FA82005617}"/>
              </a:ext>
            </a:extLst>
          </p:cNvPr>
          <p:cNvSpPr/>
          <p:nvPr/>
        </p:nvSpPr>
        <p:spPr bwMode="auto">
          <a:xfrm>
            <a:off x="6381752" y="5286388"/>
            <a:ext cx="2143140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202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C5E6971-5BBA-1240-D5EE-CE739BFC1D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44967"/>
            <a:ext cx="10800000" cy="29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6B9AA7F-2592-9FC8-2C5B-721D11DE17BA}"/>
              </a:ext>
            </a:extLst>
          </p:cNvPr>
          <p:cNvSpPr/>
          <p:nvPr/>
        </p:nvSpPr>
        <p:spPr bwMode="auto">
          <a:xfrm>
            <a:off x="2524100" y="1643050"/>
            <a:ext cx="207170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4DA248D-BDA9-6715-B1ED-313315DBCD67}"/>
              </a:ext>
            </a:extLst>
          </p:cNvPr>
          <p:cNvSpPr/>
          <p:nvPr/>
        </p:nvSpPr>
        <p:spPr bwMode="auto">
          <a:xfrm>
            <a:off x="5953124" y="2643182"/>
            <a:ext cx="250033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98C7893-5DC1-FD90-90CF-4E6F189C1CE8}"/>
              </a:ext>
            </a:extLst>
          </p:cNvPr>
          <p:cNvSpPr/>
          <p:nvPr/>
        </p:nvSpPr>
        <p:spPr bwMode="auto">
          <a:xfrm>
            <a:off x="5667372" y="3571876"/>
            <a:ext cx="2643206" cy="476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603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84C9D02-5DE4-BF64-608F-0DDD87345F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01529"/>
            <a:ext cx="10800000" cy="475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D83E22F-A8C9-6FCF-0DA9-A6D601A56212}"/>
              </a:ext>
            </a:extLst>
          </p:cNvPr>
          <p:cNvSpPr/>
          <p:nvPr/>
        </p:nvSpPr>
        <p:spPr bwMode="auto">
          <a:xfrm>
            <a:off x="9882214" y="3286124"/>
            <a:ext cx="928694" cy="3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485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47F812B-DB81-1873-6AEB-019E92CD2C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42587"/>
            <a:ext cx="10800000" cy="46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75574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EF2A533-7DA8-D121-154D-FEA85C6F35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00703"/>
            <a:ext cx="10800000" cy="41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D000ED0-E64F-5959-3A20-52E3DE60FD8D}"/>
              </a:ext>
            </a:extLst>
          </p:cNvPr>
          <p:cNvSpPr/>
          <p:nvPr/>
        </p:nvSpPr>
        <p:spPr bwMode="auto">
          <a:xfrm>
            <a:off x="1595406" y="2285992"/>
            <a:ext cx="207170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B5ABEDD-1BA6-5DED-B8DF-ACA92807612B}"/>
              </a:ext>
            </a:extLst>
          </p:cNvPr>
          <p:cNvSpPr/>
          <p:nvPr/>
        </p:nvSpPr>
        <p:spPr bwMode="auto">
          <a:xfrm>
            <a:off x="4310050" y="3857628"/>
            <a:ext cx="335758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631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6A26D22-A28C-237F-8C7A-275C86E674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16372"/>
            <a:ext cx="10800000" cy="51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CCDAF2F-6108-ED59-9AC0-186E692C84FF}"/>
              </a:ext>
            </a:extLst>
          </p:cNvPr>
          <p:cNvSpPr/>
          <p:nvPr/>
        </p:nvSpPr>
        <p:spPr bwMode="auto">
          <a:xfrm>
            <a:off x="3805714" y="1200571"/>
            <a:ext cx="3790484" cy="58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81B377F-1FAE-B12D-7046-072040FB7EB3}"/>
              </a:ext>
            </a:extLst>
          </p:cNvPr>
          <p:cNvSpPr/>
          <p:nvPr/>
        </p:nvSpPr>
        <p:spPr bwMode="auto">
          <a:xfrm>
            <a:off x="3738546" y="4643446"/>
            <a:ext cx="428628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555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AFCFAF8-0FC5-BD8D-D853-B31AA671D2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82586"/>
            <a:ext cx="10800000" cy="501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9ED1DF6-36CF-0C60-E724-5A2C9C09FA3A}"/>
              </a:ext>
            </a:extLst>
          </p:cNvPr>
          <p:cNvSpPr/>
          <p:nvPr/>
        </p:nvSpPr>
        <p:spPr bwMode="auto">
          <a:xfrm>
            <a:off x="2158095" y="1133904"/>
            <a:ext cx="2723459" cy="50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A0BE73C-0444-BC04-A9D9-0485C89052E1}"/>
              </a:ext>
            </a:extLst>
          </p:cNvPr>
          <p:cNvSpPr/>
          <p:nvPr/>
        </p:nvSpPr>
        <p:spPr bwMode="auto">
          <a:xfrm>
            <a:off x="5167306" y="2786058"/>
            <a:ext cx="328614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CFE915F-2383-A9B5-2589-9D619A4022EB}"/>
              </a:ext>
            </a:extLst>
          </p:cNvPr>
          <p:cNvSpPr/>
          <p:nvPr/>
        </p:nvSpPr>
        <p:spPr bwMode="auto">
          <a:xfrm>
            <a:off x="8382016" y="4429132"/>
            <a:ext cx="235745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42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9E96EFA-3DF4-2968-BB9D-E7A95F62EB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37595"/>
            <a:ext cx="10800000" cy="413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B1103E8-DA00-FA67-7B9B-F5F644726C1F}"/>
              </a:ext>
            </a:extLst>
          </p:cNvPr>
          <p:cNvSpPr/>
          <p:nvPr/>
        </p:nvSpPr>
        <p:spPr bwMode="auto">
          <a:xfrm>
            <a:off x="2881290" y="1571612"/>
            <a:ext cx="357190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EB497C7-231F-FB3A-0983-974D083CB45B}"/>
              </a:ext>
            </a:extLst>
          </p:cNvPr>
          <p:cNvSpPr/>
          <p:nvPr/>
        </p:nvSpPr>
        <p:spPr bwMode="auto">
          <a:xfrm>
            <a:off x="7524760" y="3214686"/>
            <a:ext cx="314327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751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EB3E395-E980-0CE0-FEE8-BE3EC7059B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94554"/>
            <a:ext cx="10800000" cy="51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7828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BFA771C-F625-0722-630F-D5C90E964D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0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3687B81-43DF-4FA5-6DCD-42B538D32E3D}"/>
              </a:ext>
            </a:extLst>
          </p:cNvPr>
          <p:cNvSpPr/>
          <p:nvPr/>
        </p:nvSpPr>
        <p:spPr bwMode="auto">
          <a:xfrm>
            <a:off x="1952596" y="1000108"/>
            <a:ext cx="250033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C18157B4-637A-6ECC-760C-E01502AAB7CE}"/>
              </a:ext>
            </a:extLst>
          </p:cNvPr>
          <p:cNvSpPr/>
          <p:nvPr/>
        </p:nvSpPr>
        <p:spPr bwMode="auto">
          <a:xfrm>
            <a:off x="3024166" y="3571876"/>
            <a:ext cx="271464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817EC18B-6CEE-229E-D274-8FC1E44D91A3}"/>
              </a:ext>
            </a:extLst>
          </p:cNvPr>
          <p:cNvSpPr/>
          <p:nvPr/>
        </p:nvSpPr>
        <p:spPr bwMode="auto">
          <a:xfrm>
            <a:off x="7381884" y="4429132"/>
            <a:ext cx="257176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01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CD8DC2E-0932-16F6-E9FA-685E3B0620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4196" y="785794"/>
            <a:ext cx="9720000" cy="299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FBDA4D1-DDD8-1CFD-1DD4-C6F97D88BFD3}"/>
              </a:ext>
            </a:extLst>
          </p:cNvPr>
          <p:cNvSpPr/>
          <p:nvPr/>
        </p:nvSpPr>
        <p:spPr bwMode="auto">
          <a:xfrm>
            <a:off x="5167306" y="857232"/>
            <a:ext cx="500066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3AECA38-92FE-5107-38F1-059650DCB9AD}"/>
              </a:ext>
            </a:extLst>
          </p:cNvPr>
          <p:cNvSpPr/>
          <p:nvPr/>
        </p:nvSpPr>
        <p:spPr bwMode="auto">
          <a:xfrm>
            <a:off x="3452794" y="2428868"/>
            <a:ext cx="464347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xmlns="" id="{0357846C-5310-FAFA-7385-BB0BC220C8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2346" y="3643222"/>
            <a:ext cx="9720000" cy="3122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D355688E-20AD-A62A-73AA-6E99801A4199}"/>
              </a:ext>
            </a:extLst>
          </p:cNvPr>
          <p:cNvSpPr/>
          <p:nvPr/>
        </p:nvSpPr>
        <p:spPr bwMode="auto">
          <a:xfrm>
            <a:off x="10096528" y="3786190"/>
            <a:ext cx="50006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B1C113EC-5E3A-24A6-938E-4B388F621D83}"/>
              </a:ext>
            </a:extLst>
          </p:cNvPr>
          <p:cNvSpPr/>
          <p:nvPr/>
        </p:nvSpPr>
        <p:spPr bwMode="auto">
          <a:xfrm>
            <a:off x="1809720" y="4500570"/>
            <a:ext cx="278608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6FCD5E41-C5F4-6F6B-8F9F-ACF3F3BBCB56}"/>
              </a:ext>
            </a:extLst>
          </p:cNvPr>
          <p:cNvSpPr/>
          <p:nvPr/>
        </p:nvSpPr>
        <p:spPr bwMode="auto">
          <a:xfrm>
            <a:off x="4524364" y="5286388"/>
            <a:ext cx="328614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817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自定义</PresentationFormat>
  <Paragraphs>0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36</cp:revision>
  <dcterms:created xsi:type="dcterms:W3CDTF">2015-09-16T06:52:26Z</dcterms:created>
  <dcterms:modified xsi:type="dcterms:W3CDTF">2023-11-10T01:37:32Z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