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92" r:id="rId4"/>
    <p:sldId id="391" r:id="rId5"/>
    <p:sldId id="390" r:id="rId6"/>
    <p:sldId id="389" r:id="rId7"/>
    <p:sldId id="388" r:id="rId8"/>
    <p:sldId id="387" r:id="rId9"/>
    <p:sldId id="386" r:id="rId10"/>
    <p:sldId id="385" r:id="rId11"/>
    <p:sldId id="384" r:id="rId12"/>
    <p:sldId id="382" r:id="rId13"/>
    <p:sldId id="381" r:id="rId14"/>
    <p:sldId id="379" r:id="rId15"/>
    <p:sldId id="378" r:id="rId16"/>
    <p:sldId id="377" r:id="rId17"/>
    <p:sldId id="376" r:id="rId18"/>
    <p:sldId id="374" r:id="rId19"/>
    <p:sldId id="373" r:id="rId20"/>
    <p:sldId id="372" r:id="rId21"/>
    <p:sldId id="370" r:id="rId22"/>
    <p:sldId id="369" r:id="rId23"/>
    <p:sldId id="368" r:id="rId24"/>
    <p:sldId id="367" r:id="rId25"/>
    <p:sldId id="366" r:id="rId26"/>
    <p:sldId id="365" r:id="rId27"/>
    <p:sldId id="364" r:id="rId28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 autoAdjust="0"/>
    <p:restoredTop sz="94660" autoAdjust="0"/>
  </p:normalViewPr>
  <p:slideViewPr>
    <p:cSldViewPr>
      <p:cViewPr varScale="1">
        <p:scale>
          <a:sx n="103" d="100"/>
          <a:sy n="103" d="100"/>
        </p:scale>
        <p:origin x="-168" y="-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xmlns="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xmlns="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71863" y="2981325"/>
            <a:ext cx="5248275" cy="89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87B1E524-D22A-02DC-6E98-45B0EC5312E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78400" y="857232"/>
            <a:ext cx="10080000" cy="33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D17150C8-89F7-F4A7-10F6-CC69B3E60D27}"/>
              </a:ext>
            </a:extLst>
          </p:cNvPr>
          <p:cNvSpPr/>
          <p:nvPr/>
        </p:nvSpPr>
        <p:spPr bwMode="auto">
          <a:xfrm>
            <a:off x="5810248" y="857232"/>
            <a:ext cx="2571768" cy="6429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C3305FF9-4116-D4D8-6FB2-9F575698B280}"/>
              </a:ext>
            </a:extLst>
          </p:cNvPr>
          <p:cNvSpPr/>
          <p:nvPr/>
        </p:nvSpPr>
        <p:spPr bwMode="auto">
          <a:xfrm>
            <a:off x="4452926" y="2643182"/>
            <a:ext cx="2286016" cy="4286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xmlns="" id="{B8C766D1-527C-4990-31A5-EA324E8EB55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41881"/>
          <a:stretch>
            <a:fillRect/>
          </a:stretch>
        </p:blipFill>
        <p:spPr>
          <a:xfrm>
            <a:off x="1078400" y="4199751"/>
            <a:ext cx="10080000" cy="24439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2647A6E7-DC16-8BA7-309A-59ECF3C60D28}"/>
              </a:ext>
            </a:extLst>
          </p:cNvPr>
          <p:cNvSpPr/>
          <p:nvPr/>
        </p:nvSpPr>
        <p:spPr bwMode="auto">
          <a:xfrm>
            <a:off x="4595802" y="5143512"/>
            <a:ext cx="2643206" cy="540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98051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g_16777215">
            <a:extLst>
              <a:ext uri="{FF2B5EF4-FFF2-40B4-BE49-F238E27FC236}">
                <a16:creationId xmlns:a16="http://schemas.microsoft.com/office/drawing/2014/main" xmlns="" id="{B8C766D1-527C-4990-31A5-EA324E8EB55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61751"/>
          <a:stretch>
            <a:fillRect/>
          </a:stretch>
        </p:blipFill>
        <p:spPr>
          <a:xfrm>
            <a:off x="916744" y="1255283"/>
            <a:ext cx="10800000" cy="17232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A77B8B73-358F-844E-2EB2-A497DA1D4E28}"/>
              </a:ext>
            </a:extLst>
          </p:cNvPr>
          <p:cNvSpPr/>
          <p:nvPr/>
        </p:nvSpPr>
        <p:spPr bwMode="auto">
          <a:xfrm>
            <a:off x="8310578" y="1357298"/>
            <a:ext cx="2643206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xmlns="" id="{EDC43B1A-58F5-C224-EE65-34E1003CB8A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16744" y="3041232"/>
            <a:ext cx="10800000" cy="25309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xmlns="" id="{ECE48ED5-A3A9-E05B-60CA-6DB9A844AF36}"/>
              </a:ext>
            </a:extLst>
          </p:cNvPr>
          <p:cNvSpPr/>
          <p:nvPr/>
        </p:nvSpPr>
        <p:spPr bwMode="auto">
          <a:xfrm>
            <a:off x="4167174" y="3214686"/>
            <a:ext cx="1857388" cy="4286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39835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EE556FAE-474C-A390-2667-37F62350D05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48628" y="834844"/>
            <a:ext cx="9662280" cy="56704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B8C4E533-D1D0-8B4E-E603-38D64AC50328}"/>
              </a:ext>
            </a:extLst>
          </p:cNvPr>
          <p:cNvSpPr/>
          <p:nvPr/>
        </p:nvSpPr>
        <p:spPr bwMode="auto">
          <a:xfrm>
            <a:off x="7953388" y="5072074"/>
            <a:ext cx="2143140" cy="504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02B4AA91-AD68-DE4B-B083-4A92E6C14715}"/>
              </a:ext>
            </a:extLst>
          </p:cNvPr>
          <p:cNvSpPr/>
          <p:nvPr/>
        </p:nvSpPr>
        <p:spPr bwMode="auto">
          <a:xfrm>
            <a:off x="1662856" y="5857893"/>
            <a:ext cx="1146995" cy="540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809285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9C66BE7F-C109-59AF-C851-C51D51D8D70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66712" y="1156793"/>
            <a:ext cx="10800000" cy="11236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xmlns="" id="{5E8E29D0-A6BC-97FA-2206-BFBC6552982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2765"/>
          <a:stretch>
            <a:fillRect/>
          </a:stretch>
        </p:blipFill>
        <p:spPr>
          <a:xfrm>
            <a:off x="1309653" y="2327909"/>
            <a:ext cx="10501387" cy="26727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148FACA0-3DD3-C3C6-161C-AD86024F0DB9}"/>
              </a:ext>
            </a:extLst>
          </p:cNvPr>
          <p:cNvSpPr/>
          <p:nvPr/>
        </p:nvSpPr>
        <p:spPr bwMode="auto">
          <a:xfrm>
            <a:off x="10167966" y="3256603"/>
            <a:ext cx="714380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6AE26A43-F3A3-8FA0-30D1-7128FDDEAB28}"/>
              </a:ext>
            </a:extLst>
          </p:cNvPr>
          <p:cNvSpPr/>
          <p:nvPr/>
        </p:nvSpPr>
        <p:spPr bwMode="auto">
          <a:xfrm>
            <a:off x="1595406" y="4185297"/>
            <a:ext cx="1143008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D799B945-06DD-F70F-4956-36786C25677A}"/>
              </a:ext>
            </a:extLst>
          </p:cNvPr>
          <p:cNvSpPr/>
          <p:nvPr/>
        </p:nvSpPr>
        <p:spPr bwMode="auto">
          <a:xfrm>
            <a:off x="3667108" y="4256735"/>
            <a:ext cx="1143008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47642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FF9BF904-F85C-CE8A-93D3-AAE4F33DB33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328141"/>
            <a:ext cx="10800000" cy="3458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E987151B-4593-142C-B178-E3717135213D}"/>
              </a:ext>
            </a:extLst>
          </p:cNvPr>
          <p:cNvSpPr/>
          <p:nvPr/>
        </p:nvSpPr>
        <p:spPr bwMode="auto">
          <a:xfrm>
            <a:off x="8596330" y="3143248"/>
            <a:ext cx="2143140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D3DD2434-B15C-8843-BBE6-464AAF8519F5}"/>
              </a:ext>
            </a:extLst>
          </p:cNvPr>
          <p:cNvSpPr/>
          <p:nvPr/>
        </p:nvSpPr>
        <p:spPr bwMode="auto">
          <a:xfrm>
            <a:off x="1523968" y="4071942"/>
            <a:ext cx="1571636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2ED59CED-5F73-D4E9-AB18-B4DDEA2CCEA8}"/>
              </a:ext>
            </a:extLst>
          </p:cNvPr>
          <p:cNvSpPr/>
          <p:nvPr/>
        </p:nvSpPr>
        <p:spPr bwMode="auto">
          <a:xfrm>
            <a:off x="3881422" y="3929066"/>
            <a:ext cx="1500198" cy="714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21910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066462AB-C79C-4EB8-B9BF-7DFAA2E4DD8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312307"/>
            <a:ext cx="10800000" cy="35454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193F574E-98D9-A275-A8B9-CC4144C13F30}"/>
              </a:ext>
            </a:extLst>
          </p:cNvPr>
          <p:cNvSpPr/>
          <p:nvPr/>
        </p:nvSpPr>
        <p:spPr bwMode="auto">
          <a:xfrm>
            <a:off x="1666844" y="3143248"/>
            <a:ext cx="928694" cy="684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64C9443A-5D8F-014D-77E4-C70DCAA15E4A}"/>
              </a:ext>
            </a:extLst>
          </p:cNvPr>
          <p:cNvSpPr/>
          <p:nvPr/>
        </p:nvSpPr>
        <p:spPr bwMode="auto">
          <a:xfrm>
            <a:off x="5310182" y="3143248"/>
            <a:ext cx="1071570" cy="6429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68926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5458F7C8-BE57-1BC4-3FAA-908412A87BD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972000"/>
            <a:ext cx="10800000" cy="5378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EE4997B0-5E99-027A-9B65-D11C3BCC9FE0}"/>
              </a:ext>
            </a:extLst>
          </p:cNvPr>
          <p:cNvSpPr/>
          <p:nvPr/>
        </p:nvSpPr>
        <p:spPr bwMode="auto">
          <a:xfrm>
            <a:off x="3809984" y="4714884"/>
            <a:ext cx="2857520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32B8493F-B937-B92A-DAC5-93672091AE3D}"/>
              </a:ext>
            </a:extLst>
          </p:cNvPr>
          <p:cNvSpPr/>
          <p:nvPr/>
        </p:nvSpPr>
        <p:spPr bwMode="auto">
          <a:xfrm>
            <a:off x="9953652" y="4786322"/>
            <a:ext cx="642942" cy="4286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88A7FBB3-9D41-F306-1C01-0A60321B45F5}"/>
              </a:ext>
            </a:extLst>
          </p:cNvPr>
          <p:cNvSpPr/>
          <p:nvPr/>
        </p:nvSpPr>
        <p:spPr bwMode="auto">
          <a:xfrm>
            <a:off x="1666844" y="5572140"/>
            <a:ext cx="928694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015731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09CB2887-E794-98A9-EF58-D7C7F5A79AF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714356"/>
            <a:ext cx="10800000" cy="2541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0D570299-8571-2969-1612-E898D88DA5A9}"/>
              </a:ext>
            </a:extLst>
          </p:cNvPr>
          <p:cNvSpPr/>
          <p:nvPr/>
        </p:nvSpPr>
        <p:spPr bwMode="auto">
          <a:xfrm>
            <a:off x="5310182" y="1814035"/>
            <a:ext cx="1857388" cy="4286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468302A9-56C6-4328-A8B3-E6350AEFDB09}"/>
              </a:ext>
            </a:extLst>
          </p:cNvPr>
          <p:cNvSpPr/>
          <p:nvPr/>
        </p:nvSpPr>
        <p:spPr bwMode="auto">
          <a:xfrm>
            <a:off x="8310578" y="1671159"/>
            <a:ext cx="785818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xmlns="" id="{33D840A4-2ECB-9AE8-7299-DC34262C0FD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5288" y="3095581"/>
            <a:ext cx="10800000" cy="3687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B8822284-A606-170B-7E4F-57FFE9BF1AEC}"/>
              </a:ext>
            </a:extLst>
          </p:cNvPr>
          <p:cNvSpPr/>
          <p:nvPr/>
        </p:nvSpPr>
        <p:spPr bwMode="auto">
          <a:xfrm>
            <a:off x="8310578" y="5143512"/>
            <a:ext cx="2571768" cy="540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xmlns="" id="{A3FEB5E3-3F31-95DC-485F-694EE1B3ECE7}"/>
              </a:ext>
            </a:extLst>
          </p:cNvPr>
          <p:cNvSpPr/>
          <p:nvPr/>
        </p:nvSpPr>
        <p:spPr bwMode="auto">
          <a:xfrm>
            <a:off x="1666844" y="5857892"/>
            <a:ext cx="857256" cy="6429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037504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F944FB6B-18EB-227B-4F78-32788A1A4AD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646257"/>
            <a:ext cx="10800000" cy="2639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32D3E7BE-E8E9-8956-DE82-E1CC974DD1EA}"/>
              </a:ext>
            </a:extLst>
          </p:cNvPr>
          <p:cNvSpPr/>
          <p:nvPr/>
        </p:nvSpPr>
        <p:spPr bwMode="auto">
          <a:xfrm>
            <a:off x="4667240" y="2571744"/>
            <a:ext cx="1714512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5F03F7A2-E7FD-A0CB-AF49-73A29E4323FB}"/>
              </a:ext>
            </a:extLst>
          </p:cNvPr>
          <p:cNvSpPr/>
          <p:nvPr/>
        </p:nvSpPr>
        <p:spPr bwMode="auto">
          <a:xfrm>
            <a:off x="7524760" y="2500306"/>
            <a:ext cx="1000132" cy="6429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50243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97ECF7BC-4734-DF7E-9955-251EA9055DB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972000"/>
            <a:ext cx="10800000" cy="5214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ECC15365-2456-A456-2A9F-CFC9B37F344B}"/>
              </a:ext>
            </a:extLst>
          </p:cNvPr>
          <p:cNvSpPr/>
          <p:nvPr/>
        </p:nvSpPr>
        <p:spPr bwMode="auto">
          <a:xfrm>
            <a:off x="4667240" y="4572008"/>
            <a:ext cx="2428892" cy="612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A47A0AF4-A749-57AB-D0B8-E8AC5724681C}"/>
              </a:ext>
            </a:extLst>
          </p:cNvPr>
          <p:cNvSpPr/>
          <p:nvPr/>
        </p:nvSpPr>
        <p:spPr bwMode="auto">
          <a:xfrm>
            <a:off x="8596330" y="4357694"/>
            <a:ext cx="2000264" cy="82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26894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D12B3684-D400-7C46-EC65-1363D360DFF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01473" y="857232"/>
            <a:ext cx="893793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A752F6F5-FF31-75EE-A523-F6F0C32FBE3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279933"/>
            <a:ext cx="10800000" cy="2749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98AD69BA-02D6-8776-691C-E343493AF375}"/>
              </a:ext>
            </a:extLst>
          </p:cNvPr>
          <p:cNvSpPr/>
          <p:nvPr/>
        </p:nvSpPr>
        <p:spPr bwMode="auto">
          <a:xfrm>
            <a:off x="4524364" y="3286124"/>
            <a:ext cx="785818" cy="4286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0ADA0232-3408-A9E4-2602-F35474D2AC54}"/>
              </a:ext>
            </a:extLst>
          </p:cNvPr>
          <p:cNvSpPr/>
          <p:nvPr/>
        </p:nvSpPr>
        <p:spPr bwMode="auto">
          <a:xfrm>
            <a:off x="9382148" y="3286124"/>
            <a:ext cx="500066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xmlns="" id="{BA2AB57E-B950-D3FB-36ED-8F4B1228929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5292"/>
          <a:stretch>
            <a:fillRect/>
          </a:stretch>
        </p:blipFill>
        <p:spPr>
          <a:xfrm>
            <a:off x="1582544" y="4094124"/>
            <a:ext cx="10228496" cy="7636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13439991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5DD81D24-B3F6-3990-4DB8-90C672CFCEF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405562"/>
            <a:ext cx="10800000" cy="35236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789FC20E-2BCD-9EE6-6ED0-45024ED941A7}"/>
              </a:ext>
            </a:extLst>
          </p:cNvPr>
          <p:cNvSpPr/>
          <p:nvPr/>
        </p:nvSpPr>
        <p:spPr bwMode="auto">
          <a:xfrm>
            <a:off x="6667504" y="3286124"/>
            <a:ext cx="1571636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ECE8ED5F-F5D2-2217-3E00-114CC455C5D3}"/>
              </a:ext>
            </a:extLst>
          </p:cNvPr>
          <p:cNvSpPr/>
          <p:nvPr/>
        </p:nvSpPr>
        <p:spPr bwMode="auto">
          <a:xfrm>
            <a:off x="3238480" y="4214818"/>
            <a:ext cx="714380" cy="4286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64378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292F2237-D462-775B-2C4D-B0F10FD85F5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049100"/>
            <a:ext cx="10800000" cy="50945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2382537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EBFAAA17-A221-C703-10FD-531AA551CCC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569198"/>
            <a:ext cx="10800000" cy="33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2552039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7F8CA742-A30A-BCDF-ADB9-38343888B63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972000"/>
            <a:ext cx="10800000" cy="51054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73025CC3-A446-F107-AD9E-C7CF6E94ABAD}"/>
              </a:ext>
            </a:extLst>
          </p:cNvPr>
          <p:cNvSpPr/>
          <p:nvPr/>
        </p:nvSpPr>
        <p:spPr bwMode="auto">
          <a:xfrm>
            <a:off x="1666844" y="2000240"/>
            <a:ext cx="2571768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163641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8856137E-0F5E-A51C-4E76-8ADC81B7C2D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438290"/>
            <a:ext cx="10800000" cy="34909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F09221F7-4676-283D-2698-E3E63E694C3F}"/>
              </a:ext>
            </a:extLst>
          </p:cNvPr>
          <p:cNvSpPr/>
          <p:nvPr/>
        </p:nvSpPr>
        <p:spPr bwMode="auto">
          <a:xfrm>
            <a:off x="10025090" y="2571744"/>
            <a:ext cx="1285884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9025B9F3-D524-3B47-4D32-1B0B79C68C36}"/>
              </a:ext>
            </a:extLst>
          </p:cNvPr>
          <p:cNvSpPr/>
          <p:nvPr/>
        </p:nvSpPr>
        <p:spPr bwMode="auto">
          <a:xfrm>
            <a:off x="666712" y="3429000"/>
            <a:ext cx="1071570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83545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04B6EA6B-570D-511A-9312-C9A2039D690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972000"/>
            <a:ext cx="10800000" cy="53454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72A103A0-89C7-E09A-3DFC-5BEFE4CD8DDA}"/>
              </a:ext>
            </a:extLst>
          </p:cNvPr>
          <p:cNvSpPr/>
          <p:nvPr/>
        </p:nvSpPr>
        <p:spPr bwMode="auto">
          <a:xfrm>
            <a:off x="5524496" y="1928802"/>
            <a:ext cx="3000396" cy="684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DDC4D924-E046-C164-8603-CFDF5BC0ADEC}"/>
              </a:ext>
            </a:extLst>
          </p:cNvPr>
          <p:cNvSpPr/>
          <p:nvPr/>
        </p:nvSpPr>
        <p:spPr bwMode="auto">
          <a:xfrm>
            <a:off x="7596198" y="5500702"/>
            <a:ext cx="2286016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90165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D4381BB8-0546-C7A0-49C0-FA8E87F1887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012504"/>
            <a:ext cx="10800000" cy="53454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4398ABD8-0E46-4E84-37CF-53BEB328781B}"/>
              </a:ext>
            </a:extLst>
          </p:cNvPr>
          <p:cNvSpPr/>
          <p:nvPr/>
        </p:nvSpPr>
        <p:spPr bwMode="auto">
          <a:xfrm>
            <a:off x="7096132" y="2714620"/>
            <a:ext cx="1143008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568371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E907F3E9-B597-2D7C-9916-2E20EAB44DE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024471"/>
            <a:ext cx="10800000" cy="54763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574774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529A0E2C-DD36-39D7-DC64-5AB4D1DEF53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549496"/>
            <a:ext cx="10800000" cy="36654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1099450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79151527-6A83-A914-1870-5F2A39AD8B9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012504"/>
            <a:ext cx="10800000" cy="53454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3262018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EE10CF8E-069D-2E24-480C-9D474D09C27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515711"/>
            <a:ext cx="10800000" cy="35563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2629194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EE7210AB-8B33-F574-3C37-C7A460C5E87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254256"/>
            <a:ext cx="10800000" cy="46036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1904579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E5297CC2-BE88-898F-2E42-54F825DD733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000108"/>
            <a:ext cx="10800000" cy="55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2107189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9870EE5E-6F8D-11E5-9C37-C8AF57C4E47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16660" y="972000"/>
            <a:ext cx="10080000" cy="5701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B2F92124-DB6B-7B5D-C958-3729194E0BB0}"/>
              </a:ext>
            </a:extLst>
          </p:cNvPr>
          <p:cNvSpPr/>
          <p:nvPr/>
        </p:nvSpPr>
        <p:spPr bwMode="auto">
          <a:xfrm>
            <a:off x="7239008" y="4214818"/>
            <a:ext cx="3000396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218275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自定义</PresentationFormat>
  <Paragraphs>0</Paragraphs>
  <Slides>27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28" baseType="lpstr">
      <vt:lpstr>1_默认设计模板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37</cp:revision>
  <dcterms:created xsi:type="dcterms:W3CDTF">2015-09-16T06:52:26Z</dcterms:created>
  <dcterms:modified xsi:type="dcterms:W3CDTF">2023-11-10T05:45:42Z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