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89" r:id="rId4"/>
    <p:sldId id="388" r:id="rId5"/>
    <p:sldId id="387" r:id="rId6"/>
    <p:sldId id="386" r:id="rId7"/>
    <p:sldId id="384" r:id="rId8"/>
    <p:sldId id="383" r:id="rId9"/>
    <p:sldId id="381" r:id="rId10"/>
    <p:sldId id="380" r:id="rId11"/>
    <p:sldId id="379" r:id="rId12"/>
    <p:sldId id="378" r:id="rId13"/>
    <p:sldId id="377" r:id="rId14"/>
    <p:sldId id="376" r:id="rId15"/>
    <p:sldId id="375" r:id="rId16"/>
    <p:sldId id="373" r:id="rId17"/>
    <p:sldId id="372" r:id="rId18"/>
    <p:sldId id="371" r:id="rId19"/>
    <p:sldId id="369" r:id="rId20"/>
    <p:sldId id="368" r:id="rId21"/>
    <p:sldId id="367" r:id="rId22"/>
    <p:sldId id="366" r:id="rId23"/>
    <p:sldId id="365" r:id="rId24"/>
    <p:sldId id="364" r:id="rId2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60" autoAdjust="0"/>
  </p:normalViewPr>
  <p:slideViewPr>
    <p:cSldViewPr>
      <p:cViewPr varScale="1">
        <p:scale>
          <a:sx n="103" d="100"/>
          <a:sy n="103" d="100"/>
        </p:scale>
        <p:origin x="-168" y="-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xmlns="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xmlns="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6000" y="2087051"/>
            <a:ext cx="11520000" cy="2683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CD75EED-3E57-E70C-81C5-374EB67B3C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88098" y="928670"/>
            <a:ext cx="10080000" cy="5762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557060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942CFCB-5CBD-3F3F-146B-5DC5041D9F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712" y="928670"/>
            <a:ext cx="10800000" cy="541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0A8C2D9B-4E7B-A794-C51D-0AB8D9ACC012}"/>
              </a:ext>
            </a:extLst>
          </p:cNvPr>
          <p:cNvSpPr/>
          <p:nvPr/>
        </p:nvSpPr>
        <p:spPr bwMode="auto">
          <a:xfrm>
            <a:off x="2186666" y="1952952"/>
            <a:ext cx="5623846" cy="576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A25A6AD3-6A4E-8183-61DD-2BE71C3826F2}"/>
              </a:ext>
            </a:extLst>
          </p:cNvPr>
          <p:cNvSpPr/>
          <p:nvPr/>
        </p:nvSpPr>
        <p:spPr bwMode="auto">
          <a:xfrm>
            <a:off x="2524100" y="4714884"/>
            <a:ext cx="8643998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xmlns="" id="{7E23CA20-8B15-30D1-A61B-BB4E47872654}"/>
              </a:ext>
            </a:extLst>
          </p:cNvPr>
          <p:cNvSpPr/>
          <p:nvPr/>
        </p:nvSpPr>
        <p:spPr bwMode="auto">
          <a:xfrm>
            <a:off x="1238216" y="5572140"/>
            <a:ext cx="3143272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9435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8A8BF3E-BD97-55F3-CBAD-4D5D403EDD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1999"/>
            <a:ext cx="10800000" cy="4472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210C26B9-3724-F46C-0C1B-25D7E6073767}"/>
              </a:ext>
            </a:extLst>
          </p:cNvPr>
          <p:cNvSpPr/>
          <p:nvPr/>
        </p:nvSpPr>
        <p:spPr bwMode="auto">
          <a:xfrm>
            <a:off x="10025090" y="2000240"/>
            <a:ext cx="1214446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E41B23AB-966A-C5FE-8336-26C98F9ECB85}"/>
              </a:ext>
            </a:extLst>
          </p:cNvPr>
          <p:cNvSpPr/>
          <p:nvPr/>
        </p:nvSpPr>
        <p:spPr bwMode="auto">
          <a:xfrm>
            <a:off x="1262857" y="2805342"/>
            <a:ext cx="4618829" cy="695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71908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59541A4-F4F5-8AC7-CE0A-6C97FBE86D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1438" y="846342"/>
            <a:ext cx="9662280" cy="5797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7DE54883-575F-7956-CC13-A97E72F41C18}"/>
              </a:ext>
            </a:extLst>
          </p:cNvPr>
          <p:cNvSpPr/>
          <p:nvPr/>
        </p:nvSpPr>
        <p:spPr bwMode="auto">
          <a:xfrm>
            <a:off x="4238612" y="785794"/>
            <a:ext cx="2143140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72B80BC6-EB8F-F99F-BD63-F83276608F07}"/>
              </a:ext>
            </a:extLst>
          </p:cNvPr>
          <p:cNvSpPr/>
          <p:nvPr/>
        </p:nvSpPr>
        <p:spPr bwMode="auto">
          <a:xfrm>
            <a:off x="2148571" y="4929198"/>
            <a:ext cx="5447627" cy="6142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4809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256BA68-7136-F571-C7A3-10EFC10D0F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28670"/>
            <a:ext cx="10800000" cy="554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634612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8C7C5E2-9E86-82E6-8FAF-3BA17B2FA8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28670"/>
            <a:ext cx="10800000" cy="279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56583C74-6A48-3EFB-D828-1BA9D1CBC5B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712" y="3664471"/>
            <a:ext cx="10800000" cy="283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174695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C336F9A-0DA4-5546-CF4E-5A72C41E1A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6406"/>
          <a:stretch>
            <a:fillRect/>
          </a:stretch>
        </p:blipFill>
        <p:spPr>
          <a:xfrm>
            <a:off x="719999" y="1161443"/>
            <a:ext cx="10800000" cy="46964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4190866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35B4722-E976-015E-C3B8-7EF3E0FA99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0992" y="2571745"/>
            <a:ext cx="10800000" cy="188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EC336F9A-0DA4-5546-CF4E-5A72C41E1AB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6507"/>
          <a:stretch>
            <a:fillRect/>
          </a:stretch>
        </p:blipFill>
        <p:spPr>
          <a:xfrm>
            <a:off x="630992" y="1928802"/>
            <a:ext cx="10800000" cy="758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49297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AEF419B-9A1D-F547-6241-91E6C21CBB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28670"/>
            <a:ext cx="10800000" cy="561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222170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0A9C270-961A-BFD7-CE82-4D404655DC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712" y="1928801"/>
            <a:ext cx="10800000" cy="450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1F4724C8-9C65-7E85-8538-6442354D68A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7395"/>
          <a:stretch>
            <a:fillRect/>
          </a:stretch>
        </p:blipFill>
        <p:spPr>
          <a:xfrm>
            <a:off x="1595406" y="928670"/>
            <a:ext cx="10001320" cy="81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4003962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E75443D-B08C-9E7B-CCBF-F21D2A8479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00108"/>
            <a:ext cx="10800000" cy="534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F38B5D43-E38F-0806-B31E-88D97A90501A}"/>
              </a:ext>
            </a:extLst>
          </p:cNvPr>
          <p:cNvSpPr/>
          <p:nvPr/>
        </p:nvSpPr>
        <p:spPr bwMode="auto">
          <a:xfrm>
            <a:off x="8239140" y="4500570"/>
            <a:ext cx="1714512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CCD7A9D-44E7-EB9D-3436-0BD1B1C7E6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28670"/>
            <a:ext cx="10800000" cy="554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7862482-F589-998C-38C6-2AD94ECA8D0F}"/>
              </a:ext>
            </a:extLst>
          </p:cNvPr>
          <p:cNvSpPr/>
          <p:nvPr/>
        </p:nvSpPr>
        <p:spPr bwMode="auto">
          <a:xfrm>
            <a:off x="1300952" y="1142984"/>
            <a:ext cx="508768" cy="5043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65042CC0-916A-E6FF-D3AA-37C2673C8EC4}"/>
              </a:ext>
            </a:extLst>
          </p:cNvPr>
          <p:cNvSpPr/>
          <p:nvPr/>
        </p:nvSpPr>
        <p:spPr bwMode="auto">
          <a:xfrm>
            <a:off x="1291428" y="2800571"/>
            <a:ext cx="518292" cy="6998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99E18B70-DB45-FC1B-EA9E-7E394BA9131B}"/>
              </a:ext>
            </a:extLst>
          </p:cNvPr>
          <p:cNvSpPr/>
          <p:nvPr/>
        </p:nvSpPr>
        <p:spPr bwMode="auto">
          <a:xfrm>
            <a:off x="1166778" y="4786322"/>
            <a:ext cx="714380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76610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C65FB3D-33DE-4876-F182-5838D2CC6D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28670"/>
            <a:ext cx="10800000" cy="5432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E464B1B-857C-17DD-DFF5-93FFEEC0479F}"/>
              </a:ext>
            </a:extLst>
          </p:cNvPr>
          <p:cNvSpPr/>
          <p:nvPr/>
        </p:nvSpPr>
        <p:spPr bwMode="auto">
          <a:xfrm>
            <a:off x="1281904" y="1071546"/>
            <a:ext cx="527816" cy="5091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215E68F8-A2FF-F450-8220-8B0A6B1F3758}"/>
              </a:ext>
            </a:extLst>
          </p:cNvPr>
          <p:cNvSpPr/>
          <p:nvPr/>
        </p:nvSpPr>
        <p:spPr bwMode="auto">
          <a:xfrm>
            <a:off x="1253332" y="2733904"/>
            <a:ext cx="699263" cy="8379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0789808A-DB58-CFE8-3092-0DEC7443686A}"/>
              </a:ext>
            </a:extLst>
          </p:cNvPr>
          <p:cNvSpPr/>
          <p:nvPr/>
        </p:nvSpPr>
        <p:spPr bwMode="auto">
          <a:xfrm>
            <a:off x="1166778" y="4572008"/>
            <a:ext cx="642942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88679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F0EFD7F-4A8D-F909-8AC9-94B1C0A2DC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28670"/>
            <a:ext cx="10800000" cy="5432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6ABE8EE0-9705-42F9-D286-80C7BF0C8B28}"/>
              </a:ext>
            </a:extLst>
          </p:cNvPr>
          <p:cNvSpPr/>
          <p:nvPr/>
        </p:nvSpPr>
        <p:spPr bwMode="auto">
          <a:xfrm>
            <a:off x="1281904" y="1071547"/>
            <a:ext cx="599254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D1CBB4AE-8C03-F176-BDD7-99C147F80A9F}"/>
              </a:ext>
            </a:extLst>
          </p:cNvPr>
          <p:cNvSpPr/>
          <p:nvPr/>
        </p:nvSpPr>
        <p:spPr bwMode="auto">
          <a:xfrm>
            <a:off x="1309654" y="2928934"/>
            <a:ext cx="500066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FF8CA214-7120-4CFC-2B4B-F2A6DAA5EBA2}"/>
              </a:ext>
            </a:extLst>
          </p:cNvPr>
          <p:cNvSpPr/>
          <p:nvPr/>
        </p:nvSpPr>
        <p:spPr bwMode="auto">
          <a:xfrm>
            <a:off x="1166778" y="4643446"/>
            <a:ext cx="642942" cy="71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95925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23C4FC1-96BE-7843-9BA7-5E758D1794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28670"/>
            <a:ext cx="10800000" cy="5552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2D8A935-768C-E8DF-CBE6-585B92A68BFF}"/>
              </a:ext>
            </a:extLst>
          </p:cNvPr>
          <p:cNvSpPr/>
          <p:nvPr/>
        </p:nvSpPr>
        <p:spPr bwMode="auto">
          <a:xfrm>
            <a:off x="1281904" y="1071547"/>
            <a:ext cx="527816" cy="71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972F54E3-A053-2FAC-9B54-08D83D85DD31}"/>
              </a:ext>
            </a:extLst>
          </p:cNvPr>
          <p:cNvSpPr/>
          <p:nvPr/>
        </p:nvSpPr>
        <p:spPr bwMode="auto">
          <a:xfrm>
            <a:off x="1291428" y="2810095"/>
            <a:ext cx="518292" cy="7617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58652BB6-500A-06DA-BECA-2A51C93B497E}"/>
              </a:ext>
            </a:extLst>
          </p:cNvPr>
          <p:cNvSpPr/>
          <p:nvPr/>
        </p:nvSpPr>
        <p:spPr bwMode="auto">
          <a:xfrm>
            <a:off x="1309654" y="4786322"/>
            <a:ext cx="642942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76005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6BBCA0B-419C-66B0-F7E6-260B230533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1999"/>
            <a:ext cx="10800000" cy="55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67A4A388-52E1-9937-CF8A-285E4E6CB257}"/>
              </a:ext>
            </a:extLst>
          </p:cNvPr>
          <p:cNvSpPr/>
          <p:nvPr/>
        </p:nvSpPr>
        <p:spPr bwMode="auto">
          <a:xfrm>
            <a:off x="1300952" y="1143428"/>
            <a:ext cx="508768" cy="4996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FD7C9864-084F-7DBB-AC7B-93C286D863A2}"/>
              </a:ext>
            </a:extLst>
          </p:cNvPr>
          <p:cNvSpPr/>
          <p:nvPr/>
        </p:nvSpPr>
        <p:spPr bwMode="auto">
          <a:xfrm>
            <a:off x="1238216" y="2928934"/>
            <a:ext cx="642942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62CCE388-B771-9929-C409-9C58F2E703DD}"/>
              </a:ext>
            </a:extLst>
          </p:cNvPr>
          <p:cNvSpPr/>
          <p:nvPr/>
        </p:nvSpPr>
        <p:spPr bwMode="auto">
          <a:xfrm>
            <a:off x="1238216" y="4786322"/>
            <a:ext cx="714380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98033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32440D1-0488-C567-1748-A742819EFA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400636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9FD6ECE3-F5D7-5F69-5215-0F740BF2058C}"/>
              </a:ext>
            </a:extLst>
          </p:cNvPr>
          <p:cNvSpPr/>
          <p:nvPr/>
        </p:nvSpPr>
        <p:spPr bwMode="auto">
          <a:xfrm>
            <a:off x="3809984" y="1428736"/>
            <a:ext cx="1857388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9E53EF0B-A893-4C3F-EBE2-106495D63181}"/>
              </a:ext>
            </a:extLst>
          </p:cNvPr>
          <p:cNvSpPr/>
          <p:nvPr/>
        </p:nvSpPr>
        <p:spPr bwMode="auto">
          <a:xfrm>
            <a:off x="5024430" y="3286124"/>
            <a:ext cx="2143140" cy="54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76669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g_16777215">
            <a:extLst>
              <a:ext uri="{FF2B5EF4-FFF2-40B4-BE49-F238E27FC236}">
                <a16:creationId xmlns:a16="http://schemas.microsoft.com/office/drawing/2014/main" xmlns="" id="{8D70960A-9CAB-83B7-242C-385993D2B7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635711"/>
            <a:ext cx="10800000" cy="343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CD8278E2-C691-666C-8BA1-5856D6DFDB9B}"/>
              </a:ext>
            </a:extLst>
          </p:cNvPr>
          <p:cNvSpPr/>
          <p:nvPr/>
        </p:nvSpPr>
        <p:spPr bwMode="auto">
          <a:xfrm>
            <a:off x="8667768" y="1643050"/>
            <a:ext cx="2214578" cy="61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CB8DC05A-572B-739D-9E1B-4564862787E1}"/>
              </a:ext>
            </a:extLst>
          </p:cNvPr>
          <p:cNvSpPr/>
          <p:nvPr/>
        </p:nvSpPr>
        <p:spPr bwMode="auto">
          <a:xfrm>
            <a:off x="2024034" y="4429132"/>
            <a:ext cx="1285884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43821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F165A88-E469-F8E7-F87C-E70B3276C9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122289"/>
            <a:ext cx="10800000" cy="459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69ADB874-514C-CADA-9C54-47F1B3EF9C88}"/>
              </a:ext>
            </a:extLst>
          </p:cNvPr>
          <p:cNvSpPr/>
          <p:nvPr/>
        </p:nvSpPr>
        <p:spPr bwMode="auto">
          <a:xfrm>
            <a:off x="1738282" y="3071810"/>
            <a:ext cx="1571636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50043048-F202-8359-AB63-A29E59E09642}"/>
              </a:ext>
            </a:extLst>
          </p:cNvPr>
          <p:cNvSpPr/>
          <p:nvPr/>
        </p:nvSpPr>
        <p:spPr bwMode="auto">
          <a:xfrm>
            <a:off x="8239140" y="4071942"/>
            <a:ext cx="2571768" cy="54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42672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9C1DBA1-C7B2-3E53-1BC1-5F3453D5FC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16660" y="857232"/>
            <a:ext cx="10080000" cy="3339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2BA0E4CB-C42D-1569-C6B7-83083423A51C}"/>
              </a:ext>
            </a:extLst>
          </p:cNvPr>
          <p:cNvSpPr/>
          <p:nvPr/>
        </p:nvSpPr>
        <p:spPr bwMode="auto">
          <a:xfrm>
            <a:off x="8024826" y="1000108"/>
            <a:ext cx="2286016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7E677B10-9086-8BC1-813A-E80465C5B807}"/>
              </a:ext>
            </a:extLst>
          </p:cNvPr>
          <p:cNvSpPr/>
          <p:nvPr/>
        </p:nvSpPr>
        <p:spPr bwMode="auto">
          <a:xfrm>
            <a:off x="7167570" y="2662287"/>
            <a:ext cx="1928826" cy="54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xmlns="" id="{3D866170-4D3B-CB08-5C66-E0E492E5578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16660" y="4143380"/>
            <a:ext cx="10080000" cy="249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3F90E172-7028-0EAE-36D2-B468EEF1AF9C}"/>
              </a:ext>
            </a:extLst>
          </p:cNvPr>
          <p:cNvSpPr/>
          <p:nvPr/>
        </p:nvSpPr>
        <p:spPr bwMode="auto">
          <a:xfrm>
            <a:off x="8096264" y="4357694"/>
            <a:ext cx="2286016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24285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2205A94-B417-AAAA-E62E-745DEDC8D4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262686"/>
            <a:ext cx="10800000" cy="352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61417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F1CBA02-415C-0A8D-C557-A9660404AD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857232"/>
            <a:ext cx="10800000" cy="340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6D8D7F56-9D56-6FB9-495D-8A4050463ABD}"/>
              </a:ext>
            </a:extLst>
          </p:cNvPr>
          <p:cNvSpPr/>
          <p:nvPr/>
        </p:nvSpPr>
        <p:spPr bwMode="auto">
          <a:xfrm>
            <a:off x="2367618" y="1800571"/>
            <a:ext cx="2156746" cy="4854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384C362E-5368-37D9-4544-30F1F90E0CEB}"/>
              </a:ext>
            </a:extLst>
          </p:cNvPr>
          <p:cNvSpPr/>
          <p:nvPr/>
        </p:nvSpPr>
        <p:spPr bwMode="auto">
          <a:xfrm>
            <a:off x="5667372" y="3500438"/>
            <a:ext cx="2286016" cy="61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xmlns="" id="{ADFF1A89-BECC-BABF-7713-B53B36774A3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6826"/>
          <a:stretch>
            <a:fillRect/>
          </a:stretch>
        </p:blipFill>
        <p:spPr>
          <a:xfrm>
            <a:off x="725288" y="4372257"/>
            <a:ext cx="10800000" cy="1914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AAF29D1D-9200-7755-4574-03742B2F052A}"/>
              </a:ext>
            </a:extLst>
          </p:cNvPr>
          <p:cNvSpPr/>
          <p:nvPr/>
        </p:nvSpPr>
        <p:spPr bwMode="auto">
          <a:xfrm>
            <a:off x="1952596" y="5429264"/>
            <a:ext cx="1928826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63724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g_16777215">
            <a:extLst>
              <a:ext uri="{FF2B5EF4-FFF2-40B4-BE49-F238E27FC236}">
                <a16:creationId xmlns:a16="http://schemas.microsoft.com/office/drawing/2014/main" xmlns="" id="{ADFF1A89-BECC-BABF-7713-B53B36774A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0901"/>
          <a:stretch>
            <a:fillRect/>
          </a:stretch>
        </p:blipFill>
        <p:spPr>
          <a:xfrm>
            <a:off x="653850" y="928670"/>
            <a:ext cx="10800000" cy="17675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7F5CCB7-278B-7DA4-DCA5-56BB9DF9FA4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712" y="2686520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64ACB9DB-CEA1-CBD1-9358-9BDCC1EEA547}"/>
              </a:ext>
            </a:extLst>
          </p:cNvPr>
          <p:cNvSpPr/>
          <p:nvPr/>
        </p:nvSpPr>
        <p:spPr bwMode="auto">
          <a:xfrm>
            <a:off x="2580997" y="2943191"/>
            <a:ext cx="2586309" cy="4858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61AC3725-DD0F-FB59-C4E8-74DC852589D5}"/>
              </a:ext>
            </a:extLst>
          </p:cNvPr>
          <p:cNvSpPr/>
          <p:nvPr/>
        </p:nvSpPr>
        <p:spPr bwMode="auto">
          <a:xfrm>
            <a:off x="6381752" y="4714884"/>
            <a:ext cx="1143008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76A28FB8-C090-1E76-8AA9-FFB28497D7D3}"/>
              </a:ext>
            </a:extLst>
          </p:cNvPr>
          <p:cNvSpPr/>
          <p:nvPr/>
        </p:nvSpPr>
        <p:spPr bwMode="auto">
          <a:xfrm>
            <a:off x="5667372" y="1142984"/>
            <a:ext cx="2000264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58645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自定义</PresentationFormat>
  <Paragraphs>0</Paragraphs>
  <Slides>24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1_默认设计模板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37</cp:revision>
  <dcterms:created xsi:type="dcterms:W3CDTF">2015-09-16T06:52:26Z</dcterms:created>
  <dcterms:modified xsi:type="dcterms:W3CDTF">2023-11-10T03:44:03Z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