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89" r:id="rId3"/>
    <p:sldId id="388" r:id="rId4"/>
    <p:sldId id="387" r:id="rId5"/>
    <p:sldId id="386" r:id="rId6"/>
    <p:sldId id="385" r:id="rId7"/>
    <p:sldId id="384" r:id="rId8"/>
    <p:sldId id="383" r:id="rId9"/>
    <p:sldId id="382" r:id="rId10"/>
    <p:sldId id="381" r:id="rId11"/>
    <p:sldId id="380" r:id="rId12"/>
    <p:sldId id="379" r:id="rId13"/>
    <p:sldId id="378" r:id="rId14"/>
    <p:sldId id="377" r:id="rId15"/>
    <p:sldId id="376" r:id="rId16"/>
    <p:sldId id="375" r:id="rId17"/>
    <p:sldId id="374" r:id="rId18"/>
    <p:sldId id="373" r:id="rId19"/>
    <p:sldId id="372" r:id="rId20"/>
    <p:sldId id="371" r:id="rId21"/>
    <p:sldId id="370" r:id="rId22"/>
    <p:sldId id="369" r:id="rId23"/>
    <p:sldId id="368" r:id="rId24"/>
    <p:sldId id="367" r:id="rId25"/>
    <p:sldId id="366" r:id="rId26"/>
    <p:sldId id="365" r:id="rId27"/>
    <p:sldId id="364" r:id="rId2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-132" y="-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t="4102"/>
          <a:stretch>
            <a:fillRect/>
          </a:stretch>
        </p:blipFill>
        <p:spPr bwMode="auto">
          <a:xfrm>
            <a:off x="336000" y="2214554"/>
            <a:ext cx="11520000" cy="2537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E43A1E8-02DA-1828-B091-54A1E84509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69793"/>
            <a:ext cx="10800000" cy="433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988145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15EED75-5BDB-9E11-DE78-E8C8BF96B5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08604"/>
            <a:ext cx="10800000" cy="334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FE180D8-D406-74D5-6AE9-BED2904F05FC}"/>
              </a:ext>
            </a:extLst>
          </p:cNvPr>
          <p:cNvSpPr/>
          <p:nvPr/>
        </p:nvSpPr>
        <p:spPr bwMode="auto">
          <a:xfrm>
            <a:off x="1881158" y="1214422"/>
            <a:ext cx="1714512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D822CD9-AAE3-C64D-E9C4-46CF91D2D8BD}"/>
              </a:ext>
            </a:extLst>
          </p:cNvPr>
          <p:cNvSpPr/>
          <p:nvPr/>
        </p:nvSpPr>
        <p:spPr bwMode="auto">
          <a:xfrm>
            <a:off x="4238612" y="2571744"/>
            <a:ext cx="2714644" cy="82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46361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39DC579-BC23-C134-B71E-1FC81EECBA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094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8C6C10F-38AE-C3B0-B1A2-0931E7BA78FD}"/>
              </a:ext>
            </a:extLst>
          </p:cNvPr>
          <p:cNvSpPr/>
          <p:nvPr/>
        </p:nvSpPr>
        <p:spPr bwMode="auto">
          <a:xfrm>
            <a:off x="6453190" y="928670"/>
            <a:ext cx="3929090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86BF11AD-4C0C-A5CF-BA34-9D930A659A45}"/>
              </a:ext>
            </a:extLst>
          </p:cNvPr>
          <p:cNvSpPr/>
          <p:nvPr/>
        </p:nvSpPr>
        <p:spPr bwMode="auto">
          <a:xfrm>
            <a:off x="4952992" y="2714620"/>
            <a:ext cx="371477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D4967742-9102-DA92-BB79-753410BFA871}"/>
              </a:ext>
            </a:extLst>
          </p:cNvPr>
          <p:cNvSpPr/>
          <p:nvPr/>
        </p:nvSpPr>
        <p:spPr bwMode="auto">
          <a:xfrm>
            <a:off x="8810644" y="4286256"/>
            <a:ext cx="2500330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EA35E952-D529-5CCB-C747-CB2FB2CD5877}"/>
              </a:ext>
            </a:extLst>
          </p:cNvPr>
          <p:cNvSpPr/>
          <p:nvPr/>
        </p:nvSpPr>
        <p:spPr bwMode="auto">
          <a:xfrm>
            <a:off x="1452530" y="5357826"/>
            <a:ext cx="114300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8258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0D05305-60E7-C8DC-03C8-DC8B45F6A0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018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97802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2AE9F6D-F7FB-C3C9-89E1-A8DBF3F71B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857232"/>
            <a:ext cx="10800000" cy="562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3D0456F-3706-4B03-03C1-04F01568C8FB}"/>
              </a:ext>
            </a:extLst>
          </p:cNvPr>
          <p:cNvSpPr/>
          <p:nvPr/>
        </p:nvSpPr>
        <p:spPr bwMode="auto">
          <a:xfrm>
            <a:off x="2166910" y="857232"/>
            <a:ext cx="600079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A9B1FE5D-7B02-21A1-87C4-F91CE131725C}"/>
              </a:ext>
            </a:extLst>
          </p:cNvPr>
          <p:cNvSpPr/>
          <p:nvPr/>
        </p:nvSpPr>
        <p:spPr bwMode="auto">
          <a:xfrm>
            <a:off x="8739206" y="1714488"/>
            <a:ext cx="250033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DDB265EF-7CD7-50E1-3B4E-6A1B1D6626D1}"/>
              </a:ext>
            </a:extLst>
          </p:cNvPr>
          <p:cNvSpPr/>
          <p:nvPr/>
        </p:nvSpPr>
        <p:spPr bwMode="auto">
          <a:xfrm>
            <a:off x="1281904" y="2543428"/>
            <a:ext cx="4171154" cy="528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xmlns="" id="{D52EDFF7-A7A7-4C07-68AC-9FA7B29CA0A1}"/>
              </a:ext>
            </a:extLst>
          </p:cNvPr>
          <p:cNvSpPr/>
          <p:nvPr/>
        </p:nvSpPr>
        <p:spPr bwMode="auto">
          <a:xfrm>
            <a:off x="2381224" y="4786322"/>
            <a:ext cx="8072494" cy="785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410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4F53C19-2C94-929C-F285-9BB88DD6AD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329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8F9FCEF-01C8-227E-CCE6-4BE616105562}"/>
              </a:ext>
            </a:extLst>
          </p:cNvPr>
          <p:cNvSpPr/>
          <p:nvPr/>
        </p:nvSpPr>
        <p:spPr bwMode="auto">
          <a:xfrm>
            <a:off x="3015236" y="1876761"/>
            <a:ext cx="6438349" cy="623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2A1E5A5A-75CB-1A4B-05D3-1C9C6067BFA5}"/>
              </a:ext>
            </a:extLst>
          </p:cNvPr>
          <p:cNvSpPr/>
          <p:nvPr/>
        </p:nvSpPr>
        <p:spPr bwMode="auto">
          <a:xfrm>
            <a:off x="2095472" y="3429000"/>
            <a:ext cx="4429156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42953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EAC566D-A4A7-241E-F315-19C3E87D1E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6298" y="857233"/>
            <a:ext cx="9519404" cy="5788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482255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62E4255-0FB8-F132-F8FC-14911A3300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1" y="1357298"/>
            <a:ext cx="10800000" cy="249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197861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53F1D42-4CC7-92F4-E338-E0F254E187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1" y="928670"/>
            <a:ext cx="10800000" cy="4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755784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02C634F-F0A9-8113-5A38-3F35C0EF87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96934"/>
            <a:ext cx="10800000" cy="340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293557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82FAEDD-481D-3350-C804-9A1584533C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928670"/>
            <a:ext cx="10800000" cy="558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2CFE0E7B-291A-17CF-09DC-1DB09FC737D6}"/>
              </a:ext>
            </a:extLst>
          </p:cNvPr>
          <p:cNvSpPr/>
          <p:nvPr/>
        </p:nvSpPr>
        <p:spPr bwMode="auto">
          <a:xfrm>
            <a:off x="5595934" y="4929198"/>
            <a:ext cx="242889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1565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59C30E3-4718-FA87-4E5E-38061E249E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7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183705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2FA0A03-6717-EC8A-5EDC-7CF1DC8862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357298"/>
            <a:ext cx="10800000" cy="2389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4852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155AD3C-49E3-D815-8D72-27BE99564A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317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66240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9DF9CBF-2658-5C31-33D8-A4B16354C5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22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5BC6E36-E204-6F2C-77B3-30A62ED89CB5}"/>
              </a:ext>
            </a:extLst>
          </p:cNvPr>
          <p:cNvSpPr/>
          <p:nvPr/>
        </p:nvSpPr>
        <p:spPr bwMode="auto">
          <a:xfrm>
            <a:off x="1281904" y="1191047"/>
            <a:ext cx="527816" cy="523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B08A0D7-4659-000D-BF1B-5AA1E5D44FAF}"/>
              </a:ext>
            </a:extLst>
          </p:cNvPr>
          <p:cNvSpPr/>
          <p:nvPr/>
        </p:nvSpPr>
        <p:spPr bwMode="auto">
          <a:xfrm>
            <a:off x="1238216" y="2928934"/>
            <a:ext cx="571504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0FFD526-0960-5E80-B203-055257D633AC}"/>
              </a:ext>
            </a:extLst>
          </p:cNvPr>
          <p:cNvSpPr/>
          <p:nvPr/>
        </p:nvSpPr>
        <p:spPr bwMode="auto">
          <a:xfrm>
            <a:off x="1238216" y="4572008"/>
            <a:ext cx="64294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5564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B629A20-165A-A3B2-C3D6-AA04CF975D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2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FDAD3D5-6FED-F21D-15DA-3554DF69A53E}"/>
              </a:ext>
            </a:extLst>
          </p:cNvPr>
          <p:cNvSpPr/>
          <p:nvPr/>
        </p:nvSpPr>
        <p:spPr bwMode="auto">
          <a:xfrm>
            <a:off x="1309654" y="1142984"/>
            <a:ext cx="571504" cy="466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3A9864E-8134-85CF-9286-57F553DEE4E3}"/>
              </a:ext>
            </a:extLst>
          </p:cNvPr>
          <p:cNvSpPr/>
          <p:nvPr/>
        </p:nvSpPr>
        <p:spPr bwMode="auto">
          <a:xfrm>
            <a:off x="1238216" y="2643182"/>
            <a:ext cx="737424" cy="785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0001A5C-10AA-F54D-C108-D1B0758C3767}"/>
              </a:ext>
            </a:extLst>
          </p:cNvPr>
          <p:cNvSpPr/>
          <p:nvPr/>
        </p:nvSpPr>
        <p:spPr bwMode="auto">
          <a:xfrm>
            <a:off x="1238216" y="4500570"/>
            <a:ext cx="626810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9759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27D94FE-B744-4221-6303-B3AE59A728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22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50CBAD9-789B-8796-86DF-DEAA00D7FEBF}"/>
              </a:ext>
            </a:extLst>
          </p:cNvPr>
          <p:cNvSpPr/>
          <p:nvPr/>
        </p:nvSpPr>
        <p:spPr bwMode="auto">
          <a:xfrm>
            <a:off x="1291428" y="1105333"/>
            <a:ext cx="518292" cy="537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59FD7FB-EFE0-EF1E-4E2F-04048F3FD7F6}"/>
              </a:ext>
            </a:extLst>
          </p:cNvPr>
          <p:cNvSpPr/>
          <p:nvPr/>
        </p:nvSpPr>
        <p:spPr bwMode="auto">
          <a:xfrm>
            <a:off x="1309654" y="2786058"/>
            <a:ext cx="518292" cy="537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206D444-518C-59F7-91C1-54050DB49219}"/>
              </a:ext>
            </a:extLst>
          </p:cNvPr>
          <p:cNvSpPr/>
          <p:nvPr/>
        </p:nvSpPr>
        <p:spPr bwMode="auto">
          <a:xfrm>
            <a:off x="1238216" y="4357694"/>
            <a:ext cx="571504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88334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5D112CD-8918-C1E6-AC15-0DFABCBEEB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203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6432149-7F0B-D8AD-0E77-00513B0EBACF}"/>
              </a:ext>
            </a:extLst>
          </p:cNvPr>
          <p:cNvSpPr/>
          <p:nvPr/>
        </p:nvSpPr>
        <p:spPr bwMode="auto">
          <a:xfrm>
            <a:off x="1253332" y="1095809"/>
            <a:ext cx="627825" cy="547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C00D0DD-658E-9CE0-8F6C-93F5B31665E9}"/>
              </a:ext>
            </a:extLst>
          </p:cNvPr>
          <p:cNvSpPr/>
          <p:nvPr/>
        </p:nvSpPr>
        <p:spPr bwMode="auto">
          <a:xfrm>
            <a:off x="1238216" y="2786058"/>
            <a:ext cx="627825" cy="547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79149A0-20EB-447B-1C48-51116D2B4DB1}"/>
              </a:ext>
            </a:extLst>
          </p:cNvPr>
          <p:cNvSpPr/>
          <p:nvPr/>
        </p:nvSpPr>
        <p:spPr bwMode="auto">
          <a:xfrm>
            <a:off x="1238216" y="4429132"/>
            <a:ext cx="64294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2136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B21BEB4-61E6-E2D8-70E3-8326F646B9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07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39910C1-AAB5-67F7-2A57-D230099FCC70}"/>
              </a:ext>
            </a:extLst>
          </p:cNvPr>
          <p:cNvSpPr/>
          <p:nvPr/>
        </p:nvSpPr>
        <p:spPr bwMode="auto">
          <a:xfrm>
            <a:off x="1291428" y="1095809"/>
            <a:ext cx="518292" cy="547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6C98483-564D-4B44-85BD-D1D16837C0B1}"/>
              </a:ext>
            </a:extLst>
          </p:cNvPr>
          <p:cNvSpPr/>
          <p:nvPr/>
        </p:nvSpPr>
        <p:spPr bwMode="auto">
          <a:xfrm>
            <a:off x="1238216" y="2786058"/>
            <a:ext cx="571504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1CBD763-1DA4-F05A-ABD7-BAE0FC8B3D6B}"/>
              </a:ext>
            </a:extLst>
          </p:cNvPr>
          <p:cNvSpPr/>
          <p:nvPr/>
        </p:nvSpPr>
        <p:spPr bwMode="auto">
          <a:xfrm>
            <a:off x="1238216" y="4357694"/>
            <a:ext cx="571504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7335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941569D-0440-C238-0E0C-3B8196B230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405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E2EEAA3-DFAD-B43D-1B24-D7DF2ECA151C}"/>
              </a:ext>
            </a:extLst>
          </p:cNvPr>
          <p:cNvSpPr/>
          <p:nvPr/>
        </p:nvSpPr>
        <p:spPr bwMode="auto">
          <a:xfrm>
            <a:off x="4167618" y="1143428"/>
            <a:ext cx="1642630" cy="499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4911A52-38B3-8B84-4D32-09B6D37F0F86}"/>
              </a:ext>
            </a:extLst>
          </p:cNvPr>
          <p:cNvSpPr/>
          <p:nvPr/>
        </p:nvSpPr>
        <p:spPr bwMode="auto">
          <a:xfrm>
            <a:off x="9096396" y="3286124"/>
            <a:ext cx="1714512" cy="785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7747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CD3A58E-9CFB-53D1-9808-FC9DB89E29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65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CD3B522-5174-B284-CCA7-62BD2C1257B4}"/>
              </a:ext>
            </a:extLst>
          </p:cNvPr>
          <p:cNvSpPr/>
          <p:nvPr/>
        </p:nvSpPr>
        <p:spPr bwMode="auto">
          <a:xfrm>
            <a:off x="4167174" y="1142984"/>
            <a:ext cx="142876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8216271-8D06-D6B0-E0DC-C83EA9BEB014}"/>
              </a:ext>
            </a:extLst>
          </p:cNvPr>
          <p:cNvSpPr/>
          <p:nvPr/>
        </p:nvSpPr>
        <p:spPr bwMode="auto">
          <a:xfrm>
            <a:off x="7453322" y="2643182"/>
            <a:ext cx="3429024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F7C9B04A-B5CC-1412-CC86-8DFAE1928F83}"/>
              </a:ext>
            </a:extLst>
          </p:cNvPr>
          <p:cNvSpPr/>
          <p:nvPr/>
        </p:nvSpPr>
        <p:spPr bwMode="auto">
          <a:xfrm>
            <a:off x="1738282" y="5143512"/>
            <a:ext cx="271464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27340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90E6C2A-3413-31A7-AD76-4B30B4584D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4123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CEE9547-252C-740F-E160-948E266F179B}"/>
              </a:ext>
            </a:extLst>
          </p:cNvPr>
          <p:cNvSpPr/>
          <p:nvPr/>
        </p:nvSpPr>
        <p:spPr bwMode="auto">
          <a:xfrm>
            <a:off x="6669370" y="1848190"/>
            <a:ext cx="1998398" cy="509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0A468F1-390B-5013-40CF-A55C8EFEC154}"/>
              </a:ext>
            </a:extLst>
          </p:cNvPr>
          <p:cNvSpPr/>
          <p:nvPr/>
        </p:nvSpPr>
        <p:spPr bwMode="auto">
          <a:xfrm>
            <a:off x="2738414" y="3500438"/>
            <a:ext cx="128588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444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B2D5247-3CD8-4C97-E3DF-BB6AB2111D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397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C228794-122B-B3B7-0FA7-83E95A855638}"/>
              </a:ext>
            </a:extLst>
          </p:cNvPr>
          <p:cNvSpPr/>
          <p:nvPr/>
        </p:nvSpPr>
        <p:spPr bwMode="auto">
          <a:xfrm>
            <a:off x="1738282" y="1662155"/>
            <a:ext cx="3214710" cy="695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103D6AE-B6D3-6535-1DFD-4DA3AC7B61A4}"/>
              </a:ext>
            </a:extLst>
          </p:cNvPr>
          <p:cNvSpPr/>
          <p:nvPr/>
        </p:nvSpPr>
        <p:spPr bwMode="auto">
          <a:xfrm>
            <a:off x="6310314" y="3214686"/>
            <a:ext cx="2643206" cy="785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24303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0D811D1-FBDC-8C98-5855-77B8D1D1B3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714488"/>
            <a:ext cx="10800000" cy="327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97665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A5C00F0-7EDE-A9FF-8E24-E76C5E9F7B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7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E0A5D85-4C91-8F4E-3695-01A11718F62A}"/>
              </a:ext>
            </a:extLst>
          </p:cNvPr>
          <p:cNvSpPr/>
          <p:nvPr/>
        </p:nvSpPr>
        <p:spPr bwMode="auto">
          <a:xfrm>
            <a:off x="2738414" y="857232"/>
            <a:ext cx="2357454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F6B5D00-D7BB-D4D4-1DB8-F1DE4CB3220C}"/>
              </a:ext>
            </a:extLst>
          </p:cNvPr>
          <p:cNvSpPr/>
          <p:nvPr/>
        </p:nvSpPr>
        <p:spPr bwMode="auto">
          <a:xfrm>
            <a:off x="5524496" y="2571744"/>
            <a:ext cx="157163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150C9D35-5F0C-9B10-6E84-8314BCF0FCF4}"/>
              </a:ext>
            </a:extLst>
          </p:cNvPr>
          <p:cNvSpPr/>
          <p:nvPr/>
        </p:nvSpPr>
        <p:spPr bwMode="auto">
          <a:xfrm>
            <a:off x="4881554" y="5929330"/>
            <a:ext cx="1785950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84566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6419704-5215-7029-5764-5AF375DF29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327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1AE805F-4344-D59C-FD0B-B1630E5E7935}"/>
              </a:ext>
            </a:extLst>
          </p:cNvPr>
          <p:cNvSpPr/>
          <p:nvPr/>
        </p:nvSpPr>
        <p:spPr bwMode="auto">
          <a:xfrm>
            <a:off x="3396190" y="1071546"/>
            <a:ext cx="269981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B8518F86-B643-D7C5-E3AA-0419DE5285F4}"/>
              </a:ext>
            </a:extLst>
          </p:cNvPr>
          <p:cNvSpPr/>
          <p:nvPr/>
        </p:nvSpPr>
        <p:spPr bwMode="auto">
          <a:xfrm>
            <a:off x="2986666" y="2610095"/>
            <a:ext cx="1894888" cy="747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2757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自定义</PresentationFormat>
  <Paragraphs>0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37</cp:revision>
  <dcterms:created xsi:type="dcterms:W3CDTF">2015-09-16T06:52:26Z</dcterms:created>
  <dcterms:modified xsi:type="dcterms:W3CDTF">2023-11-09T07:38:43Z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