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142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s/slide139.xml" ContentType="application/vnd.openxmlformats-officedocument.presentationml.slide+xml"/>
  <Override PartName="/ppt/slides/slide148.xml" ContentType="application/vnd.openxmlformats-officedocument.presentationml.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137.xml" ContentType="application/vnd.openxmlformats-officedocument.presentationml.slide+xml"/>
  <Override PartName="/ppt/slides/slide146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44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38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526" r:id="rId4"/>
    <p:sldId id="525" r:id="rId5"/>
    <p:sldId id="524" r:id="rId6"/>
    <p:sldId id="523" r:id="rId7"/>
    <p:sldId id="522" r:id="rId8"/>
    <p:sldId id="521" r:id="rId9"/>
    <p:sldId id="520" r:id="rId10"/>
    <p:sldId id="519" r:id="rId11"/>
    <p:sldId id="518" r:id="rId12"/>
    <p:sldId id="517" r:id="rId13"/>
    <p:sldId id="516" r:id="rId14"/>
    <p:sldId id="515" r:id="rId15"/>
    <p:sldId id="514" r:id="rId16"/>
    <p:sldId id="513" r:id="rId17"/>
    <p:sldId id="512" r:id="rId18"/>
    <p:sldId id="511" r:id="rId19"/>
    <p:sldId id="510" r:id="rId20"/>
    <p:sldId id="509" r:id="rId21"/>
    <p:sldId id="508" r:id="rId22"/>
    <p:sldId id="507" r:id="rId23"/>
    <p:sldId id="506" r:id="rId24"/>
    <p:sldId id="505" r:id="rId25"/>
    <p:sldId id="504" r:id="rId26"/>
    <p:sldId id="503" r:id="rId27"/>
    <p:sldId id="502" r:id="rId28"/>
    <p:sldId id="501" r:id="rId29"/>
    <p:sldId id="500" r:id="rId30"/>
    <p:sldId id="499" r:id="rId31"/>
    <p:sldId id="498" r:id="rId32"/>
    <p:sldId id="497" r:id="rId33"/>
    <p:sldId id="496" r:id="rId34"/>
    <p:sldId id="495" r:id="rId35"/>
    <p:sldId id="494" r:id="rId36"/>
    <p:sldId id="493" r:id="rId37"/>
    <p:sldId id="492" r:id="rId38"/>
    <p:sldId id="491" r:id="rId39"/>
    <p:sldId id="490" r:id="rId40"/>
    <p:sldId id="488" r:id="rId41"/>
    <p:sldId id="487" r:id="rId42"/>
    <p:sldId id="486" r:id="rId43"/>
    <p:sldId id="484" r:id="rId44"/>
    <p:sldId id="482" r:id="rId45"/>
    <p:sldId id="481" r:id="rId46"/>
    <p:sldId id="480" r:id="rId47"/>
    <p:sldId id="479" r:id="rId48"/>
    <p:sldId id="478" r:id="rId49"/>
    <p:sldId id="477" r:id="rId50"/>
    <p:sldId id="476" r:id="rId51"/>
    <p:sldId id="474" r:id="rId52"/>
    <p:sldId id="473" r:id="rId53"/>
    <p:sldId id="472" r:id="rId54"/>
    <p:sldId id="471" r:id="rId55"/>
    <p:sldId id="470" r:id="rId56"/>
    <p:sldId id="469" r:id="rId57"/>
    <p:sldId id="468" r:id="rId58"/>
    <p:sldId id="467" r:id="rId59"/>
    <p:sldId id="466" r:id="rId60"/>
    <p:sldId id="465" r:id="rId61"/>
    <p:sldId id="464" r:id="rId62"/>
    <p:sldId id="463" r:id="rId63"/>
    <p:sldId id="462" r:id="rId64"/>
    <p:sldId id="460" r:id="rId65"/>
    <p:sldId id="459" r:id="rId66"/>
    <p:sldId id="458" r:id="rId67"/>
    <p:sldId id="457" r:id="rId68"/>
    <p:sldId id="456" r:id="rId69"/>
    <p:sldId id="455" r:id="rId70"/>
    <p:sldId id="454" r:id="rId71"/>
    <p:sldId id="452" r:id="rId72"/>
    <p:sldId id="451" r:id="rId73"/>
    <p:sldId id="450" r:id="rId74"/>
    <p:sldId id="449" r:id="rId75"/>
    <p:sldId id="448" r:id="rId76"/>
    <p:sldId id="447" r:id="rId77"/>
    <p:sldId id="445" r:id="rId78"/>
    <p:sldId id="444" r:id="rId79"/>
    <p:sldId id="442" r:id="rId80"/>
    <p:sldId id="441" r:id="rId81"/>
    <p:sldId id="440" r:id="rId82"/>
    <p:sldId id="439" r:id="rId83"/>
    <p:sldId id="437" r:id="rId84"/>
    <p:sldId id="436" r:id="rId85"/>
    <p:sldId id="435" r:id="rId86"/>
    <p:sldId id="434" r:id="rId87"/>
    <p:sldId id="433" r:id="rId88"/>
    <p:sldId id="432" r:id="rId89"/>
    <p:sldId id="431" r:id="rId90"/>
    <p:sldId id="430" r:id="rId91"/>
    <p:sldId id="429" r:id="rId92"/>
    <p:sldId id="428" r:id="rId93"/>
    <p:sldId id="427" r:id="rId94"/>
    <p:sldId id="426" r:id="rId95"/>
    <p:sldId id="424" r:id="rId96"/>
    <p:sldId id="423" r:id="rId97"/>
    <p:sldId id="422" r:id="rId98"/>
    <p:sldId id="421" r:id="rId99"/>
    <p:sldId id="420" r:id="rId100"/>
    <p:sldId id="418" r:id="rId101"/>
    <p:sldId id="417" r:id="rId102"/>
    <p:sldId id="416" r:id="rId103"/>
    <p:sldId id="415" r:id="rId104"/>
    <p:sldId id="414" r:id="rId105"/>
    <p:sldId id="413" r:id="rId106"/>
    <p:sldId id="411" r:id="rId107"/>
    <p:sldId id="410" r:id="rId108"/>
    <p:sldId id="409" r:id="rId109"/>
    <p:sldId id="407" r:id="rId110"/>
    <p:sldId id="406" r:id="rId111"/>
    <p:sldId id="405" r:id="rId112"/>
    <p:sldId id="403" r:id="rId113"/>
    <p:sldId id="402" r:id="rId114"/>
    <p:sldId id="401" r:id="rId115"/>
    <p:sldId id="400" r:id="rId116"/>
    <p:sldId id="399" r:id="rId117"/>
    <p:sldId id="398" r:id="rId118"/>
    <p:sldId id="397" r:id="rId119"/>
    <p:sldId id="396" r:id="rId120"/>
    <p:sldId id="395" r:id="rId121"/>
    <p:sldId id="394" r:id="rId122"/>
    <p:sldId id="393" r:id="rId123"/>
    <p:sldId id="392" r:id="rId124"/>
    <p:sldId id="391" r:id="rId125"/>
    <p:sldId id="390" r:id="rId126"/>
    <p:sldId id="389" r:id="rId127"/>
    <p:sldId id="388" r:id="rId128"/>
    <p:sldId id="387" r:id="rId129"/>
    <p:sldId id="386" r:id="rId130"/>
    <p:sldId id="384" r:id="rId131"/>
    <p:sldId id="383" r:id="rId132"/>
    <p:sldId id="382" r:id="rId133"/>
    <p:sldId id="381" r:id="rId134"/>
    <p:sldId id="380" r:id="rId135"/>
    <p:sldId id="379" r:id="rId136"/>
    <p:sldId id="377" r:id="rId137"/>
    <p:sldId id="376" r:id="rId138"/>
    <p:sldId id="375" r:id="rId139"/>
    <p:sldId id="374" r:id="rId140"/>
    <p:sldId id="373" r:id="rId141"/>
    <p:sldId id="372" r:id="rId142"/>
    <p:sldId id="370" r:id="rId143"/>
    <p:sldId id="369" r:id="rId144"/>
    <p:sldId id="368" r:id="rId145"/>
    <p:sldId id="367" r:id="rId146"/>
    <p:sldId id="366" r:id="rId147"/>
    <p:sldId id="365" r:id="rId148"/>
    <p:sldId id="364" r:id="rId14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presProps" Target="pres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5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1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1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1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1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1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1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1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1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1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1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1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4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0450" y="2967038"/>
            <a:ext cx="49911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223A7EC-F245-E66F-7FB4-B81386F227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50091"/>
            <a:ext cx="10800000" cy="46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63C2A56-A5BA-745F-FEDC-F02017399338}"/>
              </a:ext>
            </a:extLst>
          </p:cNvPr>
          <p:cNvSpPr/>
          <p:nvPr/>
        </p:nvSpPr>
        <p:spPr bwMode="auto">
          <a:xfrm>
            <a:off x="10167966" y="1214422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03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0D8DB2D-BEE6-529D-28D2-4A84FD18EE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50025"/>
            <a:ext cx="10800000" cy="40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2991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B9B4653-6909-B559-0380-B2DB8E62D9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222" y="857232"/>
            <a:ext cx="10080000" cy="5661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D52CFF9-A3F9-A85A-5970-A856628A1552}"/>
              </a:ext>
            </a:extLst>
          </p:cNvPr>
          <p:cNvSpPr/>
          <p:nvPr/>
        </p:nvSpPr>
        <p:spPr bwMode="auto">
          <a:xfrm>
            <a:off x="5238744" y="5857892"/>
            <a:ext cx="71438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930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847DEAD-C1E1-E65F-1C78-005BCCB7BC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00108"/>
            <a:ext cx="10800000" cy="505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0DE5FA3-545A-8697-FCB4-4A4BBC27952D}"/>
              </a:ext>
            </a:extLst>
          </p:cNvPr>
          <p:cNvSpPr/>
          <p:nvPr/>
        </p:nvSpPr>
        <p:spPr bwMode="auto">
          <a:xfrm>
            <a:off x="4595802" y="4143380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194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8D4550C-DB35-46D5-4BF5-1CB81165E2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222" y="928670"/>
            <a:ext cx="10080000" cy="5752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34A351E-7BAF-C46F-A3B9-9B60980BDB6E}"/>
              </a:ext>
            </a:extLst>
          </p:cNvPr>
          <p:cNvSpPr/>
          <p:nvPr/>
        </p:nvSpPr>
        <p:spPr bwMode="auto">
          <a:xfrm>
            <a:off x="8739206" y="4929198"/>
            <a:ext cx="64294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1066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C8CB5BE-1A7A-FDC7-1E0B-78FAD8F9AE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3868" y="1075718"/>
            <a:ext cx="10800000" cy="30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1CAF3C58-5F5F-5C48-AAF9-381932E89E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6427"/>
          <a:stretch>
            <a:fillRect/>
          </a:stretch>
        </p:blipFill>
        <p:spPr>
          <a:xfrm>
            <a:off x="773868" y="4004676"/>
            <a:ext cx="10800000" cy="1996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73266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1CAF3C58-5F5F-5C48-AAF9-381932E89E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4950" b="34771"/>
          <a:stretch>
            <a:fillRect/>
          </a:stretch>
        </p:blipFill>
        <p:spPr>
          <a:xfrm>
            <a:off x="630992" y="1071546"/>
            <a:ext cx="10800000" cy="1800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907FDF1A-FD25-D827-FEC7-036A510D1B0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992" y="5226223"/>
            <a:ext cx="10800000" cy="77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1CAF3C58-5F5F-5C48-AAF9-381932E89E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7982"/>
          <a:stretch>
            <a:fillRect/>
          </a:stretch>
        </p:blipFill>
        <p:spPr>
          <a:xfrm>
            <a:off x="630992" y="3025560"/>
            <a:ext cx="10800000" cy="1903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FCB80654-CDA7-CC07-E1EF-ED5E608C538D}"/>
              </a:ext>
            </a:extLst>
          </p:cNvPr>
          <p:cNvSpPr/>
          <p:nvPr/>
        </p:nvSpPr>
        <p:spPr bwMode="auto">
          <a:xfrm>
            <a:off x="3595670" y="3214686"/>
            <a:ext cx="92869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99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02B6F40-E84B-46F3-C5C1-28B84E5E3B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2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8CD5701-F83A-6384-49F0-119ECA8C7421}"/>
              </a:ext>
            </a:extLst>
          </p:cNvPr>
          <p:cNvSpPr/>
          <p:nvPr/>
        </p:nvSpPr>
        <p:spPr bwMode="auto">
          <a:xfrm>
            <a:off x="2596190" y="1276761"/>
            <a:ext cx="785166" cy="509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950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38153B5-125D-582A-9944-A821B41F9F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7190" y="856039"/>
            <a:ext cx="9233652" cy="5875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40009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14F9E9E-88B4-E4A8-AC4A-CB1FFA5162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801"/>
          <a:stretch>
            <a:fillRect/>
          </a:stretch>
        </p:blipFill>
        <p:spPr>
          <a:xfrm>
            <a:off x="1450908" y="714356"/>
            <a:ext cx="9360000" cy="4417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0375BB22-4454-9D9E-EF2D-45B785FD482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0908" y="4895678"/>
            <a:ext cx="9360000" cy="189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9EFE413-930F-F5D5-EB78-9A89897C2791}"/>
              </a:ext>
            </a:extLst>
          </p:cNvPr>
          <p:cNvSpPr/>
          <p:nvPr/>
        </p:nvSpPr>
        <p:spPr bwMode="auto">
          <a:xfrm>
            <a:off x="6453190" y="5857892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8230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CA9B6DC-77FC-E253-0B0E-FFC9065071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743"/>
          <a:stretch>
            <a:fillRect/>
          </a:stretch>
        </p:blipFill>
        <p:spPr>
          <a:xfrm>
            <a:off x="719999" y="1254962"/>
            <a:ext cx="10800000" cy="3959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6F3CAB9-5704-445C-1E95-61B94DC2C28D}"/>
              </a:ext>
            </a:extLst>
          </p:cNvPr>
          <p:cNvSpPr/>
          <p:nvPr/>
        </p:nvSpPr>
        <p:spPr bwMode="auto">
          <a:xfrm>
            <a:off x="4396803" y="3330494"/>
            <a:ext cx="699065" cy="670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212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7DFDEB7-ED89-4598-D824-CF4E97B12D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63876"/>
            <a:ext cx="10800000" cy="486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371817B-60FE-9259-4342-D0BF78F71644}"/>
              </a:ext>
            </a:extLst>
          </p:cNvPr>
          <p:cNvSpPr/>
          <p:nvPr/>
        </p:nvSpPr>
        <p:spPr bwMode="auto">
          <a:xfrm>
            <a:off x="10025090" y="1285860"/>
            <a:ext cx="64294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498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52E7B00-EB63-8FA1-6017-68E33638A2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430" y="2714620"/>
            <a:ext cx="10800000" cy="229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FCA9B6DC-77FC-E253-0B0E-FFC90650718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9257"/>
          <a:stretch>
            <a:fillRect/>
          </a:stretch>
        </p:blipFill>
        <p:spPr>
          <a:xfrm>
            <a:off x="702430" y="1643050"/>
            <a:ext cx="10800000" cy="1036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08760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DEE6C03-81F6-134F-AC4E-3426F63826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865" y="928670"/>
            <a:ext cx="10080000" cy="394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303298B-6D9C-55B0-2696-42D01C429460}"/>
              </a:ext>
            </a:extLst>
          </p:cNvPr>
          <p:cNvSpPr/>
          <p:nvPr/>
        </p:nvSpPr>
        <p:spPr bwMode="auto">
          <a:xfrm>
            <a:off x="7739074" y="3857628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C2206C96-A186-6754-E0F1-6FEC72AE268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660" y="4790455"/>
            <a:ext cx="10080000" cy="178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799571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6AB0CE7-F2BB-E87C-A6A4-886FC60279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3718" y="785794"/>
            <a:ext cx="9000000" cy="59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962D9E4-37E2-17DD-AFA7-9C5D6E1BBD4B}"/>
              </a:ext>
            </a:extLst>
          </p:cNvPr>
          <p:cNvSpPr/>
          <p:nvPr/>
        </p:nvSpPr>
        <p:spPr bwMode="auto">
          <a:xfrm>
            <a:off x="7453322" y="3429000"/>
            <a:ext cx="42862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1612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199A7CD-3EA9-0F07-3429-28A053EBD9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2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DBD51DB-7E45-5594-1BD9-6CC69D6C52BA}"/>
              </a:ext>
            </a:extLst>
          </p:cNvPr>
          <p:cNvSpPr/>
          <p:nvPr/>
        </p:nvSpPr>
        <p:spPr bwMode="auto">
          <a:xfrm>
            <a:off x="2100952" y="1248190"/>
            <a:ext cx="780338" cy="466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001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51382CF-7BE3-F5BC-9B30-62FB3E8CCF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77067"/>
            <a:ext cx="10800000" cy="412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17273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6941D62-31CF-1F73-6862-96322A1B1C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30554"/>
            <a:ext cx="10800000" cy="3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6733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5B1F85A-BEB6-B71A-2654-865AC6D3B3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47214"/>
            <a:ext cx="10800000" cy="4396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397C1B2-8CFD-25E8-CC78-CFF76B330A90}"/>
              </a:ext>
            </a:extLst>
          </p:cNvPr>
          <p:cNvSpPr/>
          <p:nvPr/>
        </p:nvSpPr>
        <p:spPr bwMode="auto">
          <a:xfrm>
            <a:off x="3167042" y="3429000"/>
            <a:ext cx="857256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637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1D75ACD-2AF8-5276-9557-483CFC3FE6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1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00A820A-B93E-58BB-B7DB-9323CA521499}"/>
              </a:ext>
            </a:extLst>
          </p:cNvPr>
          <p:cNvSpPr/>
          <p:nvPr/>
        </p:nvSpPr>
        <p:spPr bwMode="auto">
          <a:xfrm>
            <a:off x="5595934" y="2000240"/>
            <a:ext cx="785818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9952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0ACD5D5-97E1-10EA-9BF2-37A5D855F9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23281"/>
            <a:ext cx="10800000" cy="413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02384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0ABF4BB-91FE-F295-840F-75C34ADB8A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1504" y="766733"/>
            <a:ext cx="8947900" cy="596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53D595A-501D-4CFF-5F5A-B1CA7C3E6FCF}"/>
              </a:ext>
            </a:extLst>
          </p:cNvPr>
          <p:cNvSpPr/>
          <p:nvPr/>
        </p:nvSpPr>
        <p:spPr bwMode="auto">
          <a:xfrm>
            <a:off x="8953520" y="928670"/>
            <a:ext cx="78581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717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77C3033-8947-7243-B5A4-5C92E3BC89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58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79554FC-975B-123A-ABE5-F1D099746FCB}"/>
              </a:ext>
            </a:extLst>
          </p:cNvPr>
          <p:cNvSpPr/>
          <p:nvPr/>
        </p:nvSpPr>
        <p:spPr bwMode="auto">
          <a:xfrm>
            <a:off x="10025090" y="2000240"/>
            <a:ext cx="71438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8906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59300D3-E7C8-2D43-AD2F-9BC6CD2ADC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3784" y="928670"/>
            <a:ext cx="10080000" cy="5681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01297DB-304E-7164-2DF6-00F16838D3B5}"/>
              </a:ext>
            </a:extLst>
          </p:cNvPr>
          <p:cNvSpPr/>
          <p:nvPr/>
        </p:nvSpPr>
        <p:spPr bwMode="auto">
          <a:xfrm>
            <a:off x="7881950" y="2000240"/>
            <a:ext cx="71438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062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5B042A2-174D-8BCC-EF25-6DC2AD6868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0512" y="1285860"/>
            <a:ext cx="10800000" cy="22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2D0B4DA-4CF8-C93F-C199-AE5A33875E93}"/>
              </a:ext>
            </a:extLst>
          </p:cNvPr>
          <p:cNvSpPr/>
          <p:nvPr/>
        </p:nvSpPr>
        <p:spPr bwMode="auto">
          <a:xfrm>
            <a:off x="2605714" y="1395818"/>
            <a:ext cx="704204" cy="79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A52DC42B-9628-C738-6484-56AB35418A9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2227"/>
          <a:stretch>
            <a:fillRect/>
          </a:stretch>
        </p:blipFill>
        <p:spPr>
          <a:xfrm>
            <a:off x="800512" y="3571876"/>
            <a:ext cx="10800000" cy="1929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79115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52DC42B-9628-C738-6484-56AB35418A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494"/>
          <a:stretch>
            <a:fillRect/>
          </a:stretch>
        </p:blipFill>
        <p:spPr>
          <a:xfrm>
            <a:off x="696000" y="1048730"/>
            <a:ext cx="10800000" cy="476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54886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BB824BB-FB13-5D5A-BEA8-D02E1B2C9D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42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3BB4C60-9F82-57F9-F97E-B633EACB4898}"/>
              </a:ext>
            </a:extLst>
          </p:cNvPr>
          <p:cNvSpPr/>
          <p:nvPr/>
        </p:nvSpPr>
        <p:spPr bwMode="auto">
          <a:xfrm>
            <a:off x="5453058" y="5429264"/>
            <a:ext cx="50006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757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DA6B809-0CDF-4DCE-50DE-974780692D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556174"/>
            <a:ext cx="10800000" cy="30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57348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B0E5701-3B93-8E1D-3874-CC9B386EE2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2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6DA9E37-B7A6-9BE4-0C00-3880CC97A31A}"/>
              </a:ext>
            </a:extLst>
          </p:cNvPr>
          <p:cNvSpPr/>
          <p:nvPr/>
        </p:nvSpPr>
        <p:spPr bwMode="auto">
          <a:xfrm>
            <a:off x="8596330" y="2143116"/>
            <a:ext cx="71438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718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F9E5813-5849-AE7A-4103-138BCFE02B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857232"/>
            <a:ext cx="9019338" cy="5839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4CDD3F3-DA85-1E87-3648-E7E6AC72E7C3}"/>
              </a:ext>
            </a:extLst>
          </p:cNvPr>
          <p:cNvSpPr/>
          <p:nvPr/>
        </p:nvSpPr>
        <p:spPr bwMode="auto">
          <a:xfrm>
            <a:off x="7810512" y="2571744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403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407A1BE-27CE-9168-07A6-DC5ECC36A6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6012" y="857232"/>
            <a:ext cx="9623458" cy="5667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E2C0D2E-3A3E-E49B-3A25-80BFAB954443}"/>
              </a:ext>
            </a:extLst>
          </p:cNvPr>
          <p:cNvSpPr/>
          <p:nvPr/>
        </p:nvSpPr>
        <p:spPr bwMode="auto">
          <a:xfrm>
            <a:off x="2881290" y="1000108"/>
            <a:ext cx="71438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226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518A024-D546-208F-DC27-95DF7C7994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346" y="928670"/>
            <a:ext cx="10080000" cy="5630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03D4FFF-E7BD-1C55-4A55-392C6FD32269}"/>
              </a:ext>
            </a:extLst>
          </p:cNvPr>
          <p:cNvSpPr/>
          <p:nvPr/>
        </p:nvSpPr>
        <p:spPr bwMode="auto">
          <a:xfrm>
            <a:off x="1681904" y="3867237"/>
            <a:ext cx="556444" cy="561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0729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BB516F8-1CAE-86F1-CB09-394FE80BA9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9074" y="928670"/>
            <a:ext cx="10800000" cy="4167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97CD15B8-2E95-B648-7C40-88B6595EFF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5216372"/>
            <a:ext cx="10800000" cy="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09644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7115E8F-7220-9144-73C3-B873AC9E83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14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2309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B9DEBA5-B45B-268C-240A-98ED3282FA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15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A412213-28A5-3465-1367-21E565272748}"/>
              </a:ext>
            </a:extLst>
          </p:cNvPr>
          <p:cNvSpPr/>
          <p:nvPr/>
        </p:nvSpPr>
        <p:spPr bwMode="auto">
          <a:xfrm>
            <a:off x="1738282" y="4000504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84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921E159-3B3C-6DE4-DEF8-FCF3900D50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31711"/>
            <a:ext cx="10800000" cy="30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58396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EC5B2F9-F84F-BFFA-2866-CDFD8579E3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88736"/>
            <a:ext cx="10800000" cy="406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1DC1A8F-3653-0988-F284-43AAA6FD6358}"/>
              </a:ext>
            </a:extLst>
          </p:cNvPr>
          <p:cNvSpPr/>
          <p:nvPr/>
        </p:nvSpPr>
        <p:spPr bwMode="auto">
          <a:xfrm>
            <a:off x="3095604" y="2285992"/>
            <a:ext cx="571504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0529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287AE9A-2409-ABBF-65A5-E85D19AD47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16372"/>
            <a:ext cx="10800000" cy="51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10E9C6B-B0EF-2B1B-DE3C-AC4D418243CE}"/>
              </a:ext>
            </a:extLst>
          </p:cNvPr>
          <p:cNvSpPr/>
          <p:nvPr/>
        </p:nvSpPr>
        <p:spPr bwMode="auto">
          <a:xfrm>
            <a:off x="2577142" y="1286285"/>
            <a:ext cx="804214" cy="499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75361EE-1F88-8866-390B-93E1B7A56FB8}"/>
              </a:ext>
            </a:extLst>
          </p:cNvPr>
          <p:cNvSpPr/>
          <p:nvPr/>
        </p:nvSpPr>
        <p:spPr bwMode="auto">
          <a:xfrm>
            <a:off x="2881290" y="3357562"/>
            <a:ext cx="64294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4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93F58C1-BAC4-D86C-F467-B8160FB468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3784" y="928670"/>
            <a:ext cx="10080000" cy="5762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9C1AFDF-D12D-1D60-A81E-F438DFEC24DF}"/>
              </a:ext>
            </a:extLst>
          </p:cNvPr>
          <p:cNvSpPr/>
          <p:nvPr/>
        </p:nvSpPr>
        <p:spPr bwMode="auto">
          <a:xfrm>
            <a:off x="3281904" y="3133904"/>
            <a:ext cx="742394" cy="509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191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4B8085E-2FFC-248B-01C0-891D478DF1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2346" y="642918"/>
            <a:ext cx="9720000" cy="4791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C532547C-F0BF-474C-CCD4-6BED02EA82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2346" y="5169296"/>
            <a:ext cx="9720000" cy="1688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93982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2B3F460-3033-9656-A713-F29D4CFF14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33199"/>
            <a:ext cx="10800000" cy="458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2066DCF-9B84-E640-A705-441B5EBB38D7}"/>
              </a:ext>
            </a:extLst>
          </p:cNvPr>
          <p:cNvSpPr/>
          <p:nvPr/>
        </p:nvSpPr>
        <p:spPr bwMode="auto">
          <a:xfrm>
            <a:off x="3738546" y="4857760"/>
            <a:ext cx="71438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925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49608A0-AED6-868A-90F5-FDF4E195CD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8098" y="714356"/>
            <a:ext cx="10080000" cy="5976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493CBCC-C049-0E84-C3AC-71C31A11CC8D}"/>
              </a:ext>
            </a:extLst>
          </p:cNvPr>
          <p:cNvSpPr/>
          <p:nvPr/>
        </p:nvSpPr>
        <p:spPr bwMode="auto">
          <a:xfrm>
            <a:off x="3881422" y="4286256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341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E682A12-E8A8-0192-6187-99B4EEC29A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68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0967C92-242C-9434-1528-CFE6330C9B36}"/>
              </a:ext>
            </a:extLst>
          </p:cNvPr>
          <p:cNvSpPr/>
          <p:nvPr/>
        </p:nvSpPr>
        <p:spPr bwMode="auto">
          <a:xfrm>
            <a:off x="8382016" y="3929066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894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BF62DB1-5012-4575-3005-6D1C0FEC52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53530"/>
            <a:ext cx="10800000" cy="303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61040B5-BCA9-BB51-3739-4B3BF8E9DBB9}"/>
              </a:ext>
            </a:extLst>
          </p:cNvPr>
          <p:cNvSpPr/>
          <p:nvPr/>
        </p:nvSpPr>
        <p:spPr bwMode="auto">
          <a:xfrm>
            <a:off x="8524892" y="3357562"/>
            <a:ext cx="500066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7481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227B6A2-E07A-DB35-4F0A-D7EAC5FF9F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99942"/>
            <a:ext cx="10800000" cy="424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89523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8EA78C8-3FA2-5F11-0D87-D9126F52B4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47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4936E81-4E07-F5D1-69CE-F95E65B4A5B2}"/>
              </a:ext>
            </a:extLst>
          </p:cNvPr>
          <p:cNvSpPr/>
          <p:nvPr/>
        </p:nvSpPr>
        <p:spPr bwMode="auto">
          <a:xfrm>
            <a:off x="6238876" y="3786190"/>
            <a:ext cx="71438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878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4319272-65A9-DA78-CD8C-CC98C6A9D1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660" y="785794"/>
            <a:ext cx="10080000" cy="3553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48A11D93-0CD5-C7DE-FF62-DF41F3DADE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660" y="4241298"/>
            <a:ext cx="10080000" cy="2616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55774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E35F948-CD5F-E818-43A3-07A20363CC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18487"/>
            <a:ext cx="10800000" cy="541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11097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BEAA847-8D60-7E31-5F84-F6F7A0B89F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10323"/>
            <a:ext cx="10800000" cy="446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B4D8240-85DA-4FB7-4A3A-5241A21FBB7C}"/>
              </a:ext>
            </a:extLst>
          </p:cNvPr>
          <p:cNvSpPr/>
          <p:nvPr/>
        </p:nvSpPr>
        <p:spPr bwMode="auto">
          <a:xfrm>
            <a:off x="3595670" y="4714884"/>
            <a:ext cx="71438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85929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1E07302-B947-EF3F-41F7-3DBDDEE3FE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46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218DD41-9821-35E9-261A-E423E175D66A}"/>
              </a:ext>
            </a:extLst>
          </p:cNvPr>
          <p:cNvSpPr/>
          <p:nvPr/>
        </p:nvSpPr>
        <p:spPr bwMode="auto">
          <a:xfrm>
            <a:off x="3167618" y="1200571"/>
            <a:ext cx="928118" cy="51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FD94B23-B2C2-C55E-E27E-757DA1E27D4C}"/>
              </a:ext>
            </a:extLst>
          </p:cNvPr>
          <p:cNvSpPr/>
          <p:nvPr/>
        </p:nvSpPr>
        <p:spPr bwMode="auto">
          <a:xfrm>
            <a:off x="5881686" y="5643578"/>
            <a:ext cx="78581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138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2749926-243D-12C2-3101-E06DE1B6CD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33199"/>
            <a:ext cx="10800000" cy="458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5246D62-89AA-CA2C-1BC4-C90DA66C92A5}"/>
              </a:ext>
            </a:extLst>
          </p:cNvPr>
          <p:cNvSpPr/>
          <p:nvPr/>
        </p:nvSpPr>
        <p:spPr bwMode="auto">
          <a:xfrm>
            <a:off x="6738942" y="1285860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9710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60577BF-3689-E360-B03F-4B881FC020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24108"/>
            <a:ext cx="10800000" cy="469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9A171A6-FD5F-0BE1-98EE-DBCCB9EC0050}"/>
              </a:ext>
            </a:extLst>
          </p:cNvPr>
          <p:cNvSpPr/>
          <p:nvPr/>
        </p:nvSpPr>
        <p:spPr bwMode="auto">
          <a:xfrm>
            <a:off x="10239404" y="3000372"/>
            <a:ext cx="42862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904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99FAB42-F5D2-B6FA-ED50-72A342E66C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72835"/>
            <a:ext cx="10800000" cy="355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52082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B18250F-28BE-C8D7-F62A-455D0B423D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88669"/>
            <a:ext cx="10800000" cy="346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24746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6752E50-78CD-459C-0820-76F265F233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5782" y="857232"/>
            <a:ext cx="8300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81011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1F280C0-0FB5-FB0B-25F4-742E8C2C50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1715" y="1138817"/>
            <a:ext cx="9428571" cy="450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31769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D1169C3-8F4E-34BA-A8F0-31FEEE4B4E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1715" y="1238845"/>
            <a:ext cx="9428571" cy="4619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91504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D2DF08E-4425-9C9E-1D1C-AC1740A38E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1715" y="1353055"/>
            <a:ext cx="9428571" cy="39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02230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5929FD8-B8DF-B92D-A314-DD760922C7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1715" y="1305493"/>
            <a:ext cx="9428571" cy="4409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6403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7CEA6E4-7D98-005A-D87A-2F584D2808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44422" y="928670"/>
            <a:ext cx="7503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A829D9D-602D-09E2-14A6-CDE1BA3F1B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1506" y="857232"/>
            <a:ext cx="80089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91589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1560C50-B1E5-DB84-CD2E-73BE33B334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3920" y="857232"/>
            <a:ext cx="8498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67923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FFD3129-C03E-EBA7-DF65-BD2CBE0C71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0" y="1785926"/>
            <a:ext cx="10800000" cy="3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8773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14CB5C6-245C-9A13-4E4E-CD8FA457B8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37066"/>
            <a:ext cx="10800000" cy="43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E644348-4F5A-2C97-0B16-2E65D908115D}"/>
              </a:ext>
            </a:extLst>
          </p:cNvPr>
          <p:cNvSpPr/>
          <p:nvPr/>
        </p:nvSpPr>
        <p:spPr bwMode="auto">
          <a:xfrm>
            <a:off x="10025090" y="1236613"/>
            <a:ext cx="71438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382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9C5BD53-5593-6E63-36A6-1199774CC7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53892"/>
            <a:ext cx="10800000" cy="381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77BB919-F783-79E7-767D-8CB1BD569D05}"/>
              </a:ext>
            </a:extLst>
          </p:cNvPr>
          <p:cNvSpPr/>
          <p:nvPr/>
        </p:nvSpPr>
        <p:spPr bwMode="auto">
          <a:xfrm>
            <a:off x="10025090" y="2357430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049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6E67B3E-6151-B4FD-260B-68B2598915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6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B766619-2C04-C595-F2C9-C454DA72E8C5}"/>
              </a:ext>
            </a:extLst>
          </p:cNvPr>
          <p:cNvSpPr/>
          <p:nvPr/>
        </p:nvSpPr>
        <p:spPr bwMode="auto">
          <a:xfrm>
            <a:off x="10167966" y="1857364"/>
            <a:ext cx="57150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6271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17B7A85-2A3B-F8E7-A2E8-8F500A4EFD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3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253D5FB-7CBA-B3DF-6FB3-057F394D1225}"/>
              </a:ext>
            </a:extLst>
          </p:cNvPr>
          <p:cNvSpPr/>
          <p:nvPr/>
        </p:nvSpPr>
        <p:spPr bwMode="auto">
          <a:xfrm>
            <a:off x="10167966" y="1928802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706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DDE8B73-DC45-6105-3B36-2D77FCB42C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5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48E254C-561A-1D2B-A098-51AE5E9C92D0}"/>
              </a:ext>
            </a:extLst>
          </p:cNvPr>
          <p:cNvSpPr/>
          <p:nvPr/>
        </p:nvSpPr>
        <p:spPr bwMode="auto">
          <a:xfrm>
            <a:off x="10167966" y="1928802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78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1D8D1ACE-48D8-5138-9559-B08B741897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0" y="1585364"/>
            <a:ext cx="10800000" cy="3687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97825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6511E31-029A-E901-1A35-E1256EE6F8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548" y="928670"/>
            <a:ext cx="8600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96749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4BA0772-EEC2-A53E-2041-2C09ECF568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1715" y="1110283"/>
            <a:ext cx="9428571" cy="4819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3578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4F01A26-CA17-DE61-C1F0-8A17B8D3B2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54719"/>
            <a:ext cx="10800000" cy="437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58863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518FCC6-E0BA-6F33-0F2B-AFA9C5EBF2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1715" y="1195979"/>
            <a:ext cx="9428571" cy="4590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52322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464B051-8844-82F1-82A4-B32AA9130C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1715" y="1210293"/>
            <a:ext cx="9428571" cy="4790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01442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19F5B0F-B0B8-8FBA-1695-63F2BCE308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35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613AEB1-0B0B-46EB-43B7-6AAD19BE3B0D}"/>
              </a:ext>
            </a:extLst>
          </p:cNvPr>
          <p:cNvSpPr/>
          <p:nvPr/>
        </p:nvSpPr>
        <p:spPr bwMode="auto">
          <a:xfrm>
            <a:off x="9953652" y="2000240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287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2D3498E-E755-AA96-0542-66C7720912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79711"/>
            <a:ext cx="10800000" cy="47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C72BA48-FCE8-E095-86F4-853F70475ED6}"/>
              </a:ext>
            </a:extLst>
          </p:cNvPr>
          <p:cNvSpPr/>
          <p:nvPr/>
        </p:nvSpPr>
        <p:spPr bwMode="auto">
          <a:xfrm>
            <a:off x="10025090" y="1322133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205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454B509-AC19-6AC1-48F4-D84EA6BECD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42290"/>
            <a:ext cx="10800000" cy="447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B8CDEB1-9A1B-34BD-40DA-0BE68FF3E802}"/>
              </a:ext>
            </a:extLst>
          </p:cNvPr>
          <p:cNvSpPr/>
          <p:nvPr/>
        </p:nvSpPr>
        <p:spPr bwMode="auto">
          <a:xfrm>
            <a:off x="10167966" y="1357298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0796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88634C3-D3F4-C014-48B0-39B4067A17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45033"/>
            <a:ext cx="10800000" cy="351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C024B1E-A771-FDB5-93C6-C42B7BA37F42}"/>
              </a:ext>
            </a:extLst>
          </p:cNvPr>
          <p:cNvSpPr/>
          <p:nvPr/>
        </p:nvSpPr>
        <p:spPr bwMode="auto">
          <a:xfrm>
            <a:off x="10096528" y="2428868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125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7E8E7BA-036C-9820-6026-E960B4AA1F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22818"/>
            <a:ext cx="10800000" cy="43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58558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4C8EF32-4614-1D2D-7353-E39C92791C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46091"/>
            <a:ext cx="10800000" cy="36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74593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A6E2E1E-A6A4-CE06-073B-635E0DA524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9654" y="714356"/>
            <a:ext cx="9360000" cy="39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FB181362-2D34-B907-62CA-6FC088D9C8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9654" y="4494388"/>
            <a:ext cx="9360000" cy="23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99547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BAF82FF-6E92-5AA4-A069-AF712BF30B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1715" y="1100703"/>
            <a:ext cx="9428571" cy="43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52217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D2AA6F7-91F7-3606-94E1-8105914C96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46289"/>
            <a:ext cx="10800000" cy="54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12644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9E2A956-E209-57B0-5FE9-83580D39FB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576935"/>
            <a:ext cx="10800000" cy="292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0107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1AEDD29-B3E8-6356-05ED-38935A0958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948" y="733090"/>
            <a:ext cx="10080000" cy="3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5650C39-62EB-14B5-97EF-DED4D145C891}"/>
              </a:ext>
            </a:extLst>
          </p:cNvPr>
          <p:cNvSpPr/>
          <p:nvPr/>
        </p:nvSpPr>
        <p:spPr bwMode="auto">
          <a:xfrm>
            <a:off x="9810776" y="1500174"/>
            <a:ext cx="42862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730C2816-88C1-BDA1-D262-C1F2C43C52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8098" y="4118785"/>
            <a:ext cx="10080000" cy="259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7863B25-FEA3-7B97-898F-D27A2B3E2114}"/>
              </a:ext>
            </a:extLst>
          </p:cNvPr>
          <p:cNvSpPr/>
          <p:nvPr/>
        </p:nvSpPr>
        <p:spPr bwMode="auto">
          <a:xfrm>
            <a:off x="9810776" y="4214818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249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78C6DF8-08E3-A6D7-86F3-C5DC376D38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042083"/>
            <a:ext cx="10800000" cy="16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973FB3B-2279-C376-9A8D-3CEBA1A98E49}"/>
              </a:ext>
            </a:extLst>
          </p:cNvPr>
          <p:cNvSpPr/>
          <p:nvPr/>
        </p:nvSpPr>
        <p:spPr bwMode="auto">
          <a:xfrm>
            <a:off x="9882214" y="1928802"/>
            <a:ext cx="71438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3E16857D-5813-67B3-0B8F-B833575552F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4928" y="2856141"/>
            <a:ext cx="10800000" cy="350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31676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F0BAE77-C6DD-C591-97FA-F762312A37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19182"/>
            <a:ext cx="10800000" cy="476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99172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161C3D3-4B0A-226C-5FE6-ED437E72E3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668074"/>
            <a:ext cx="10800000" cy="261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83637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0D2C01A-D169-8DCC-246E-FC3EF53AD5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59182"/>
            <a:ext cx="10800000" cy="45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08592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F560553-5BD1-4A5E-73FD-9BCD8F19E1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57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68546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534FCA6-6F02-AE9A-12DB-C58288429B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75016"/>
            <a:ext cx="10800000" cy="4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854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6D2B75B-6052-B7C2-9CD5-16279C3165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38422"/>
            <a:ext cx="10800000" cy="469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36067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8679B9D-E840-F0A3-03CA-D304A80BDA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1715" y="1276827"/>
            <a:ext cx="9428571" cy="3723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63587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03B8911-ADD4-8EFB-8519-57A190ACC4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195504"/>
            <a:ext cx="10800000" cy="20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686F522D-5451-142A-EF53-6D6C152EB6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3143248"/>
            <a:ext cx="10800000" cy="27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40615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CEC5314-DAA8-C854-B166-A97A06CEEE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972000"/>
            <a:ext cx="10800000" cy="53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18404CD-BFE6-789F-98CA-9D96DAB70482}"/>
              </a:ext>
            </a:extLst>
          </p:cNvPr>
          <p:cNvSpPr/>
          <p:nvPr/>
        </p:nvSpPr>
        <p:spPr bwMode="auto">
          <a:xfrm>
            <a:off x="10025090" y="1928802"/>
            <a:ext cx="57150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7348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EBA1D80-F1D3-10A8-2062-CE1A79E35A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09959"/>
            <a:ext cx="10800000" cy="367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3BD6FEA-687C-A4D1-8A79-A7F63C13F59F}"/>
              </a:ext>
            </a:extLst>
          </p:cNvPr>
          <p:cNvSpPr/>
          <p:nvPr/>
        </p:nvSpPr>
        <p:spPr bwMode="auto">
          <a:xfrm>
            <a:off x="10167966" y="2214554"/>
            <a:ext cx="57150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418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DE2EAE1-90CD-0E8B-091A-4E1C647E69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57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3A652FF-5B0E-311D-CCA7-E1324D8703AC}"/>
              </a:ext>
            </a:extLst>
          </p:cNvPr>
          <p:cNvSpPr/>
          <p:nvPr/>
        </p:nvSpPr>
        <p:spPr bwMode="auto">
          <a:xfrm>
            <a:off x="10096528" y="2000240"/>
            <a:ext cx="50006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827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8EB5267-2598-F4DF-F4AC-11FF5B5B1F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64505"/>
            <a:ext cx="10800000" cy="362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26420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8288663-4862-75A5-6F3B-29AD02C1E8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60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0F9F464-BCD0-D2C3-60D1-8F98E0CE714D}"/>
              </a:ext>
            </a:extLst>
          </p:cNvPr>
          <p:cNvSpPr/>
          <p:nvPr/>
        </p:nvSpPr>
        <p:spPr bwMode="auto">
          <a:xfrm>
            <a:off x="10167966" y="2071678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551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3E3BCBA-06FC-BECE-4725-9C8CAC49AC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42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DD1F1E1-6727-39F3-7DE6-088D7CDDD07F}"/>
              </a:ext>
            </a:extLst>
          </p:cNvPr>
          <p:cNvSpPr/>
          <p:nvPr/>
        </p:nvSpPr>
        <p:spPr bwMode="auto">
          <a:xfrm>
            <a:off x="10167966" y="2000240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4345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4B7F105-B420-94BC-637E-67BF317E48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58124"/>
            <a:ext cx="10800000" cy="438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06413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BFE5A66-AC0F-38A9-36DE-16E555F3D4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12372"/>
            <a:ext cx="10800000" cy="41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32496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D70C7C0-DFF4-1583-1D11-ED4A5311E9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066" y="857232"/>
            <a:ext cx="9233652" cy="5857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34616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854585B-7A37-B933-EA90-D0E3D3BFC8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1716" y="972000"/>
            <a:ext cx="9428569" cy="54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78773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E796D6B-80CC-108D-B95F-8D4A943DD3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17430"/>
            <a:ext cx="10800000" cy="526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02171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9EADD79-DFFC-F676-257D-D1930EADC3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94356"/>
            <a:ext cx="10800000" cy="334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49238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CD92148-BAC1-2268-3987-E89FB69697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714356"/>
            <a:ext cx="10800000" cy="610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95348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50DCC1A-8D44-1634-D65A-412F83979B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567107"/>
            <a:ext cx="10800000" cy="16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5FFED97-79BE-67AC-13C4-DFD68A5DF887}"/>
              </a:ext>
            </a:extLst>
          </p:cNvPr>
          <p:cNvSpPr/>
          <p:nvPr/>
        </p:nvSpPr>
        <p:spPr bwMode="auto">
          <a:xfrm>
            <a:off x="10025090" y="2571744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08311923-4058-71DB-94EB-1C6D51AD68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276"/>
          <a:stretch>
            <a:fillRect/>
          </a:stretch>
        </p:blipFill>
        <p:spPr>
          <a:xfrm>
            <a:off x="1296792" y="3381165"/>
            <a:ext cx="10014182" cy="16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13252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D8FB80D-BE59-D08B-B0DD-EC1034C0CD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2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C37387A-66DC-B2E8-BFC3-0AFC93B56B82}"/>
              </a:ext>
            </a:extLst>
          </p:cNvPr>
          <p:cNvSpPr/>
          <p:nvPr/>
        </p:nvSpPr>
        <p:spPr bwMode="auto">
          <a:xfrm>
            <a:off x="10096528" y="1857364"/>
            <a:ext cx="642942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3352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ADD2555-1E62-71A1-4B6E-5E9628E75F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38190"/>
            <a:ext cx="10800000" cy="51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D797709-C91D-1CE7-A425-273203724EF9}"/>
              </a:ext>
            </a:extLst>
          </p:cNvPr>
          <p:cNvSpPr/>
          <p:nvPr/>
        </p:nvSpPr>
        <p:spPr bwMode="auto">
          <a:xfrm>
            <a:off x="10096528" y="1928802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849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8954339-4641-28BF-3EF0-787CECF31E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83645"/>
            <a:ext cx="10800000" cy="515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DF6FCDD-A9C7-C098-375C-51A63EFF3167}"/>
              </a:ext>
            </a:extLst>
          </p:cNvPr>
          <p:cNvSpPr/>
          <p:nvPr/>
        </p:nvSpPr>
        <p:spPr bwMode="auto">
          <a:xfrm>
            <a:off x="10025090" y="1928802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7986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881AEBC-C2C9-BE0B-5600-0D14338267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99579"/>
            <a:ext cx="10800000" cy="345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08929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0393DA5-1EB8-4600-C37C-46BEC2F893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71975"/>
            <a:ext cx="10800000" cy="52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72262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E52A7B2-AB53-DA13-28A8-71970BC229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85860"/>
            <a:ext cx="10800000" cy="42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35586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6BC86AB-B5F1-EB8E-F785-9150DA6C5A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1715" y="995979"/>
            <a:ext cx="9428571" cy="4790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32692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99BB8C0-09CD-E881-B332-DAE731090C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948" y="857232"/>
            <a:ext cx="10080000" cy="173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8038A398-B17D-115C-04F2-04F560EEF4D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8098" y="2499545"/>
            <a:ext cx="10080000" cy="40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77223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C2BB8D8-2B8C-DCEA-EE31-DCE92D1869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8098" y="928670"/>
            <a:ext cx="10080000" cy="562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97160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B0F4E00-C6FD-B588-6103-578CA45710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93959"/>
            <a:ext cx="10800000" cy="41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32918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5DCF0F3-6948-C226-7297-0909C63244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06983"/>
            <a:ext cx="10800000" cy="445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31DD77D-3E84-1A6F-8F98-44A87FE5CDE7}"/>
              </a:ext>
            </a:extLst>
          </p:cNvPr>
          <p:cNvSpPr/>
          <p:nvPr/>
        </p:nvSpPr>
        <p:spPr bwMode="auto">
          <a:xfrm>
            <a:off x="10025090" y="1571612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379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55DEFD8-6B1A-55E3-F054-AFC3C40C14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38190"/>
            <a:ext cx="10800000" cy="51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A04F3FB-9A56-0059-5542-9373C2753408}"/>
              </a:ext>
            </a:extLst>
          </p:cNvPr>
          <p:cNvSpPr/>
          <p:nvPr/>
        </p:nvSpPr>
        <p:spPr bwMode="auto">
          <a:xfrm>
            <a:off x="10096528" y="1928802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529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47D1F36-D3DC-0C2B-871F-7F4BCEA130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04505"/>
            <a:ext cx="10800000" cy="338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C8082DC-F81B-00C4-E950-4CC50FF28300}"/>
              </a:ext>
            </a:extLst>
          </p:cNvPr>
          <p:cNvSpPr/>
          <p:nvPr/>
        </p:nvSpPr>
        <p:spPr bwMode="auto">
          <a:xfrm>
            <a:off x="10096528" y="2357430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1218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A4E2372-576B-3390-4E68-74A0512000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05024" y="738323"/>
            <a:ext cx="8280000" cy="3529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CCFF03B-7660-A3DC-4B64-986A8A8F73E0}"/>
              </a:ext>
            </a:extLst>
          </p:cNvPr>
          <p:cNvSpPr/>
          <p:nvPr/>
        </p:nvSpPr>
        <p:spPr bwMode="auto">
          <a:xfrm>
            <a:off x="8810644" y="785794"/>
            <a:ext cx="50006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E2AF5614-780A-DCF7-2446-247E67F6C2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4034" y="4051677"/>
            <a:ext cx="8280000" cy="2734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92301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366B905-04A8-D639-1548-79B208006B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99414"/>
            <a:ext cx="10800000" cy="447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9ADD32F-1065-6998-FC22-153FF3EB7A3C}"/>
              </a:ext>
            </a:extLst>
          </p:cNvPr>
          <p:cNvSpPr/>
          <p:nvPr/>
        </p:nvSpPr>
        <p:spPr bwMode="auto">
          <a:xfrm>
            <a:off x="10239404" y="1214422"/>
            <a:ext cx="438114" cy="53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8390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999B317-6D76-1C13-7511-7EA28970C6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16000" y="779678"/>
            <a:ext cx="9360000" cy="3649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E49954C1-E223-864F-FC50-F6342F3E2EA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16000" y="4286256"/>
            <a:ext cx="9360000" cy="25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73326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78EE013-2ED4-293E-150F-4C1E2FBDC8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33264"/>
            <a:ext cx="10800000" cy="51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1089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6B3C859-19BA-2280-00E3-41BB4AF427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44967"/>
            <a:ext cx="10800000" cy="291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6E90164-3626-5F0F-88E8-1C167B870904}"/>
              </a:ext>
            </a:extLst>
          </p:cNvPr>
          <p:cNvSpPr/>
          <p:nvPr/>
        </p:nvSpPr>
        <p:spPr bwMode="auto">
          <a:xfrm>
            <a:off x="9953652" y="1571612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01379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B4F7507-01E3-1AEB-2F13-D815AA68D1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587149"/>
            <a:ext cx="10800000" cy="355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54000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B97F5E2-0408-4E4B-DC13-EFC06A833D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12504"/>
            <a:ext cx="10800000" cy="53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62671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3EE648F-6F9B-FD09-4561-9F61773991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89323"/>
            <a:ext cx="10800000" cy="261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C96423CF-F0BA-09BE-592B-03F802C536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4232074"/>
            <a:ext cx="10800000" cy="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24439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DBF8466-3345-B643-0C2C-53C79A302D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90090"/>
            <a:ext cx="10800000" cy="4396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76167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B584297-99FB-BFD7-A962-A94E621C6C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3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FE2C393-F4B2-0496-4B46-ABFA0196EF5A}"/>
              </a:ext>
            </a:extLst>
          </p:cNvPr>
          <p:cNvSpPr/>
          <p:nvPr/>
        </p:nvSpPr>
        <p:spPr bwMode="auto">
          <a:xfrm>
            <a:off x="10025090" y="1071546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507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CA7752D-A421-D260-9586-789A247B13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660" y="972000"/>
            <a:ext cx="10080000" cy="5701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293E997-7C12-01B6-0DC1-479B43ACF51F}"/>
              </a:ext>
            </a:extLst>
          </p:cNvPr>
          <p:cNvSpPr/>
          <p:nvPr/>
        </p:nvSpPr>
        <p:spPr bwMode="auto">
          <a:xfrm>
            <a:off x="9739338" y="2714620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071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06C2EF0-B25B-7301-CD45-C651B5AB6F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660" y="857232"/>
            <a:ext cx="10080000" cy="5936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9F50521-F1D7-5821-F619-DF0867DF97E3}"/>
              </a:ext>
            </a:extLst>
          </p:cNvPr>
          <p:cNvSpPr/>
          <p:nvPr/>
        </p:nvSpPr>
        <p:spPr bwMode="auto">
          <a:xfrm>
            <a:off x="9667900" y="1857364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722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7582AC4-74D8-BFBC-C8D7-219787DF9E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70842" y="785794"/>
            <a:ext cx="8640000" cy="5803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5D9776F-7FAA-ECD0-1EB1-8BA3F047F4C6}"/>
              </a:ext>
            </a:extLst>
          </p:cNvPr>
          <p:cNvSpPr/>
          <p:nvPr/>
        </p:nvSpPr>
        <p:spPr bwMode="auto">
          <a:xfrm>
            <a:off x="9096396" y="1571612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6117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832CC85-E40D-8AD9-7B6A-E80328B483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38058"/>
            <a:ext cx="10800000" cy="39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666A53B-22A0-0DC8-1065-707C5DC06AF1}"/>
              </a:ext>
            </a:extLst>
          </p:cNvPr>
          <p:cNvSpPr/>
          <p:nvPr/>
        </p:nvSpPr>
        <p:spPr bwMode="auto">
          <a:xfrm>
            <a:off x="10167966" y="2285992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589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802BBFD-F9C5-BC1E-04B9-3F3B1D55F5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7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58837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82F3D44-ABA1-F745-E367-6A00C86763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792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2C2B2BA-E2AD-D4CC-4BD9-DF7A17C18461}"/>
              </a:ext>
            </a:extLst>
          </p:cNvPr>
          <p:cNvSpPr/>
          <p:nvPr/>
        </p:nvSpPr>
        <p:spPr bwMode="auto">
          <a:xfrm>
            <a:off x="10167966" y="928670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8625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20AA810-6103-0FD6-534C-1451DF3B6E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8628" y="841866"/>
            <a:ext cx="9590842" cy="5890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6552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46BD5074-F933-4DD4-23A8-3EC294CDAC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597"/>
          <a:stretch>
            <a:fillRect/>
          </a:stretch>
        </p:blipFill>
        <p:spPr>
          <a:xfrm>
            <a:off x="696000" y="942958"/>
            <a:ext cx="10800000" cy="4972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25619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46BD5074-F933-4DD4-23A8-3EC294CDAC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4403"/>
          <a:stretch>
            <a:fillRect/>
          </a:stretch>
        </p:blipFill>
        <p:spPr>
          <a:xfrm>
            <a:off x="1011040" y="1643050"/>
            <a:ext cx="10800000" cy="918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CA281B52-0B56-32C0-2A54-E5607BFAF4D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2630190"/>
            <a:ext cx="10800000" cy="19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4584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D84EFC69-C764-DD5A-7F72-B02233DACB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7498"/>
          <a:stretch>
            <a:fillRect/>
          </a:stretch>
        </p:blipFill>
        <p:spPr>
          <a:xfrm>
            <a:off x="719999" y="997785"/>
            <a:ext cx="10800000" cy="4860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46681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C85289B-43FC-5EAD-B819-D95903E9C6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7224" y="2214554"/>
            <a:ext cx="10800000" cy="20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F4285C7E-3755-F3E1-0E2B-A64F176A8B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7224" y="4151149"/>
            <a:ext cx="10800000" cy="17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D84EFC69-C764-DD5A-7F72-B02233DACBE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2502"/>
          <a:stretch>
            <a:fillRect/>
          </a:stretch>
        </p:blipFill>
        <p:spPr>
          <a:xfrm>
            <a:off x="747224" y="1214422"/>
            <a:ext cx="10800000" cy="1030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01009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903494F-E289-FD39-DA92-B59FAC8501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43455" y="714356"/>
            <a:ext cx="9305090" cy="5893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01265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4939D86-92E1-25B3-3161-DFA2E01201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222" y="971999"/>
            <a:ext cx="10080000" cy="547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31443D5-EA3B-1C0C-C5CF-9E68DB595FAD}"/>
              </a:ext>
            </a:extLst>
          </p:cNvPr>
          <p:cNvSpPr/>
          <p:nvPr/>
        </p:nvSpPr>
        <p:spPr bwMode="auto">
          <a:xfrm>
            <a:off x="9596462" y="2000240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673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E4E0142-7C04-F881-80CE-5C5837DD48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222" y="928670"/>
            <a:ext cx="10080000" cy="5528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36520A4-7F68-B378-EFAD-70DE22029869}"/>
              </a:ext>
            </a:extLst>
          </p:cNvPr>
          <p:cNvSpPr/>
          <p:nvPr/>
        </p:nvSpPr>
        <p:spPr bwMode="auto">
          <a:xfrm>
            <a:off x="9667900" y="2000240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8746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CAB6BE2-3D42-5F7B-0427-6A71E9330D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7190" y="843722"/>
            <a:ext cx="9447966" cy="5888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50AEF7C-F259-65D2-AC8A-D351828904D5}"/>
              </a:ext>
            </a:extLst>
          </p:cNvPr>
          <p:cNvSpPr/>
          <p:nvPr/>
        </p:nvSpPr>
        <p:spPr bwMode="auto">
          <a:xfrm>
            <a:off x="9310710" y="785794"/>
            <a:ext cx="50006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294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4F2CAEF-2139-0FD4-BD91-AC4270564D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472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5FA610E-0AD0-60D6-EE34-B43AD72F6685}"/>
              </a:ext>
            </a:extLst>
          </p:cNvPr>
          <p:cNvSpPr/>
          <p:nvPr/>
        </p:nvSpPr>
        <p:spPr bwMode="auto">
          <a:xfrm>
            <a:off x="10167966" y="1928802"/>
            <a:ext cx="42862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5395F0D6-7F32-4870-FA25-78169CEE9A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010"/>
          <a:stretch>
            <a:fillRect/>
          </a:stretch>
        </p:blipFill>
        <p:spPr>
          <a:xfrm>
            <a:off x="2095472" y="5715016"/>
            <a:ext cx="9286940" cy="89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4645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自定义</PresentationFormat>
  <Paragraphs>0</Paragraphs>
  <Slides>148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148</vt:i4>
      </vt:variant>
    </vt:vector>
  </HeadingPairs>
  <TitlesOfParts>
    <vt:vector size="149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  <vt:lpstr>幻灯片 143</vt:lpstr>
      <vt:lpstr>幻灯片 144</vt:lpstr>
      <vt:lpstr>幻灯片 145</vt:lpstr>
      <vt:lpstr>幻灯片 146</vt:lpstr>
      <vt:lpstr>幻灯片 147</vt:lpstr>
      <vt:lpstr>幻灯片 148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42</cp:revision>
  <dcterms:created xsi:type="dcterms:W3CDTF">2015-09-16T06:52:26Z</dcterms:created>
  <dcterms:modified xsi:type="dcterms:W3CDTF">2023-11-10T08:32:47Z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