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0" y="2995613"/>
            <a:ext cx="75438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E392CA-C832-DB73-A4BA-5D567A39F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2554"/>
            <a:ext cx="10800000" cy="26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85F2D1E-E5BF-10E9-93CD-E2AF3C242F7D}"/>
              </a:ext>
            </a:extLst>
          </p:cNvPr>
          <p:cNvSpPr/>
          <p:nvPr/>
        </p:nvSpPr>
        <p:spPr bwMode="auto">
          <a:xfrm>
            <a:off x="4238612" y="1357298"/>
            <a:ext cx="128588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36A36A-1D23-1FA0-3106-C39723C81B13}"/>
              </a:ext>
            </a:extLst>
          </p:cNvPr>
          <p:cNvSpPr/>
          <p:nvPr/>
        </p:nvSpPr>
        <p:spPr bwMode="auto">
          <a:xfrm>
            <a:off x="9953652" y="2285992"/>
            <a:ext cx="714380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026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CDF76F-C5BD-4CFF-1887-6AB504019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3341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A11C9D-0E66-B912-894B-AF9B2E822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1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A684836-A032-4E40-5B43-6DE05A8C3392}"/>
              </a:ext>
            </a:extLst>
          </p:cNvPr>
          <p:cNvSpPr/>
          <p:nvPr/>
        </p:nvSpPr>
        <p:spPr bwMode="auto">
          <a:xfrm>
            <a:off x="2177142" y="1000108"/>
            <a:ext cx="391885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0E91B3F-E60D-2888-C0C8-77ED3B5C7437}"/>
              </a:ext>
            </a:extLst>
          </p:cNvPr>
          <p:cNvSpPr/>
          <p:nvPr/>
        </p:nvSpPr>
        <p:spPr bwMode="auto">
          <a:xfrm>
            <a:off x="2166910" y="2786058"/>
            <a:ext cx="4857784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60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E212F7-CACD-E21D-D016-910167A36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079655-1A4D-0E8A-B05B-D1A966DF3476}"/>
              </a:ext>
            </a:extLst>
          </p:cNvPr>
          <p:cNvSpPr/>
          <p:nvPr/>
        </p:nvSpPr>
        <p:spPr bwMode="auto">
          <a:xfrm>
            <a:off x="2309786" y="2786058"/>
            <a:ext cx="89297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69723EC-C806-6024-00F7-C628F741761C}"/>
              </a:ext>
            </a:extLst>
          </p:cNvPr>
          <p:cNvSpPr/>
          <p:nvPr/>
        </p:nvSpPr>
        <p:spPr bwMode="auto">
          <a:xfrm>
            <a:off x="1300952" y="3429142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82ECE22-7F2E-58F4-C32C-F0E33203E564}"/>
              </a:ext>
            </a:extLst>
          </p:cNvPr>
          <p:cNvSpPr/>
          <p:nvPr/>
        </p:nvSpPr>
        <p:spPr bwMode="auto">
          <a:xfrm>
            <a:off x="1381092" y="3714752"/>
            <a:ext cx="56436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79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8617F5-2A7E-24B4-2270-73DEA9A6F4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78A6F03-BC57-9CD7-FFA8-92282F2D5FA8}"/>
              </a:ext>
            </a:extLst>
          </p:cNvPr>
          <p:cNvSpPr/>
          <p:nvPr/>
        </p:nvSpPr>
        <p:spPr bwMode="auto">
          <a:xfrm>
            <a:off x="2177142" y="1000109"/>
            <a:ext cx="591912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F85E4E-2216-D32C-CA14-34D601562598}"/>
              </a:ext>
            </a:extLst>
          </p:cNvPr>
          <p:cNvSpPr/>
          <p:nvPr/>
        </p:nvSpPr>
        <p:spPr bwMode="auto">
          <a:xfrm>
            <a:off x="2095472" y="5357826"/>
            <a:ext cx="8072494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250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F7983C-49E5-7F99-A1CE-D2E3D85875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412" y="785794"/>
            <a:ext cx="10368000" cy="600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5597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4B5AFD-2B58-CB21-142F-20C761942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718" y="785793"/>
            <a:ext cx="9684000" cy="572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692224-3E09-EB9C-6694-48ADDF368AA0}"/>
              </a:ext>
            </a:extLst>
          </p:cNvPr>
          <p:cNvSpPr/>
          <p:nvPr/>
        </p:nvSpPr>
        <p:spPr bwMode="auto">
          <a:xfrm>
            <a:off x="3738546" y="2571744"/>
            <a:ext cx="171451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173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895C4A-444C-A946-007F-39C79D449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9428569" cy="5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BC3FEA-8DD7-A94A-22AE-4EC1AF85F3B2}"/>
              </a:ext>
            </a:extLst>
          </p:cNvPr>
          <p:cNvSpPr/>
          <p:nvPr/>
        </p:nvSpPr>
        <p:spPr bwMode="auto">
          <a:xfrm>
            <a:off x="6624760" y="1305333"/>
            <a:ext cx="799999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B34D35D-B76A-E3FB-09D2-96C0C02A837A}"/>
              </a:ext>
            </a:extLst>
          </p:cNvPr>
          <p:cNvSpPr/>
          <p:nvPr/>
        </p:nvSpPr>
        <p:spPr bwMode="auto">
          <a:xfrm>
            <a:off x="2367618" y="4495808"/>
            <a:ext cx="638095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5D3B04C-6D8C-4111-E533-7BDE58F886B1}"/>
              </a:ext>
            </a:extLst>
          </p:cNvPr>
          <p:cNvSpPr/>
          <p:nvPr/>
        </p:nvSpPr>
        <p:spPr bwMode="auto">
          <a:xfrm>
            <a:off x="4319999" y="5324380"/>
            <a:ext cx="2866666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138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BD7F5C-9F4F-D5CA-20D0-EF6E042D5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6B74BE-E016-27A9-3B74-48F36AB53990}"/>
              </a:ext>
            </a:extLst>
          </p:cNvPr>
          <p:cNvSpPr/>
          <p:nvPr/>
        </p:nvSpPr>
        <p:spPr bwMode="auto">
          <a:xfrm>
            <a:off x="7434285" y="117199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C774D1-7EBF-44A6-921E-F120EC358FF4}"/>
              </a:ext>
            </a:extLst>
          </p:cNvPr>
          <p:cNvSpPr/>
          <p:nvPr/>
        </p:nvSpPr>
        <p:spPr bwMode="auto">
          <a:xfrm>
            <a:off x="8096264" y="1142984"/>
            <a:ext cx="271464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907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5EFE99-E5E3-D865-328D-AB0B7A212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8269BE6-DB03-8A24-3E66-56DA69F18DF9}"/>
              </a:ext>
            </a:extLst>
          </p:cNvPr>
          <p:cNvSpPr/>
          <p:nvPr/>
        </p:nvSpPr>
        <p:spPr bwMode="auto">
          <a:xfrm>
            <a:off x="8719999" y="1076761"/>
            <a:ext cx="123808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9F36B70-7140-36E8-D048-4B1A405BD5F5}"/>
              </a:ext>
            </a:extLst>
          </p:cNvPr>
          <p:cNvSpPr/>
          <p:nvPr/>
        </p:nvSpPr>
        <p:spPr bwMode="auto">
          <a:xfrm>
            <a:off x="7453322" y="1071546"/>
            <a:ext cx="328614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164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4048D8-7C20-A8F7-FE24-322412473B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56"/>
          <a:stretch>
            <a:fillRect/>
          </a:stretch>
        </p:blipFill>
        <p:spPr>
          <a:xfrm>
            <a:off x="719999" y="785794"/>
            <a:ext cx="10800000" cy="592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913C81F-FD60-270E-7D01-878A16F5197D}"/>
              </a:ext>
            </a:extLst>
          </p:cNvPr>
          <p:cNvSpPr/>
          <p:nvPr/>
        </p:nvSpPr>
        <p:spPr bwMode="auto">
          <a:xfrm>
            <a:off x="7348571" y="497199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B71257D-423B-7A57-AD49-8976E69CD7E6}"/>
              </a:ext>
            </a:extLst>
          </p:cNvPr>
          <p:cNvSpPr/>
          <p:nvPr/>
        </p:nvSpPr>
        <p:spPr bwMode="auto">
          <a:xfrm>
            <a:off x="7453322" y="5214950"/>
            <a:ext cx="164307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AF246B-D290-355A-1E72-555F7E781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36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996145-EC62-FF99-9775-F71F8133FC12}"/>
              </a:ext>
            </a:extLst>
          </p:cNvPr>
          <p:cNvSpPr/>
          <p:nvPr/>
        </p:nvSpPr>
        <p:spPr bwMode="auto">
          <a:xfrm>
            <a:off x="5095868" y="3714752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423F280-54EE-B70A-EBB0-2FA2194D30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4562885"/>
            <a:ext cx="10800000" cy="17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396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2C85A5-6FE2-E3D1-A735-EB541E8F3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B7FA12-C91F-E1EA-F684-48CA424427D8}"/>
              </a:ext>
            </a:extLst>
          </p:cNvPr>
          <p:cNvSpPr/>
          <p:nvPr/>
        </p:nvSpPr>
        <p:spPr bwMode="auto">
          <a:xfrm>
            <a:off x="8072380" y="2791047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A53F145-6135-08DD-5CC2-386515D815BF}"/>
              </a:ext>
            </a:extLst>
          </p:cNvPr>
          <p:cNvSpPr/>
          <p:nvPr/>
        </p:nvSpPr>
        <p:spPr bwMode="auto">
          <a:xfrm>
            <a:off x="8382016" y="3000372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112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E9FC9D-3994-D97A-FC57-7CBAF634C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84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003405-BD8C-E27C-00BB-C9AD7E599911}"/>
              </a:ext>
            </a:extLst>
          </p:cNvPr>
          <p:cNvSpPr/>
          <p:nvPr/>
        </p:nvSpPr>
        <p:spPr bwMode="auto">
          <a:xfrm>
            <a:off x="5897142" y="1134857"/>
            <a:ext cx="1122857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383F65-A2ED-5AFA-649F-414C41E239A0}"/>
              </a:ext>
            </a:extLst>
          </p:cNvPr>
          <p:cNvSpPr/>
          <p:nvPr/>
        </p:nvSpPr>
        <p:spPr bwMode="auto">
          <a:xfrm>
            <a:off x="1782857" y="4032000"/>
            <a:ext cx="1542857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242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7DCC74-5E9A-E3E3-586E-08307E236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655BA85-FB75-4DA6-0EC6-3EE4950B4FA1}"/>
              </a:ext>
            </a:extLst>
          </p:cNvPr>
          <p:cNvSpPr/>
          <p:nvPr/>
        </p:nvSpPr>
        <p:spPr bwMode="auto">
          <a:xfrm>
            <a:off x="9453586" y="4786322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7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C70208-8E91-0A38-4C48-83F804BCB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C9FEF4-A793-3BEE-327D-27A64D6E9B83}"/>
              </a:ext>
            </a:extLst>
          </p:cNvPr>
          <p:cNvSpPr/>
          <p:nvPr/>
        </p:nvSpPr>
        <p:spPr bwMode="auto">
          <a:xfrm>
            <a:off x="8167702" y="1285860"/>
            <a:ext cx="785818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EB45EF-75D7-483F-8BA4-A84F0ACB26AB}"/>
              </a:ext>
            </a:extLst>
          </p:cNvPr>
          <p:cNvSpPr/>
          <p:nvPr/>
        </p:nvSpPr>
        <p:spPr bwMode="auto">
          <a:xfrm>
            <a:off x="9525024" y="2000240"/>
            <a:ext cx="135732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2D700C-9463-0338-29D9-C34619499D89}"/>
              </a:ext>
            </a:extLst>
          </p:cNvPr>
          <p:cNvSpPr/>
          <p:nvPr/>
        </p:nvSpPr>
        <p:spPr bwMode="auto">
          <a:xfrm>
            <a:off x="6167438" y="4786322"/>
            <a:ext cx="92869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69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2064CC-6967-AD0A-9FD6-875B7F3EF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6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78B49C-F3D4-04C8-FA93-DA291D21708E}"/>
              </a:ext>
            </a:extLst>
          </p:cNvPr>
          <p:cNvSpPr/>
          <p:nvPr/>
        </p:nvSpPr>
        <p:spPr bwMode="auto">
          <a:xfrm>
            <a:off x="10167966" y="1285860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516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EB404F-79AC-79BB-4B04-A79176C3D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9430"/>
            <a:ext cx="10800000" cy="36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E1575B-6B58-889B-663C-9632A7F1F175}"/>
              </a:ext>
            </a:extLst>
          </p:cNvPr>
          <p:cNvSpPr/>
          <p:nvPr/>
        </p:nvSpPr>
        <p:spPr bwMode="auto">
          <a:xfrm>
            <a:off x="8239140" y="1285860"/>
            <a:ext cx="264320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8FD917-2602-5D15-61C6-142E333CD936}"/>
              </a:ext>
            </a:extLst>
          </p:cNvPr>
          <p:cNvSpPr/>
          <p:nvPr/>
        </p:nvSpPr>
        <p:spPr bwMode="auto">
          <a:xfrm>
            <a:off x="4381488" y="2928934"/>
            <a:ext cx="271464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532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D2C83-DA7F-AD66-D464-BB2EE71B5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3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AD9C8E-E208-A324-C4D6-4D163EA5E9C1}"/>
              </a:ext>
            </a:extLst>
          </p:cNvPr>
          <p:cNvSpPr/>
          <p:nvPr/>
        </p:nvSpPr>
        <p:spPr bwMode="auto">
          <a:xfrm>
            <a:off x="8129523" y="1181523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6847C49-DF01-B776-C887-FEF86756BC0A}"/>
              </a:ext>
            </a:extLst>
          </p:cNvPr>
          <p:cNvSpPr/>
          <p:nvPr/>
        </p:nvSpPr>
        <p:spPr bwMode="auto">
          <a:xfrm>
            <a:off x="8524892" y="1214422"/>
            <a:ext cx="235745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2A4304C-3189-6132-4B04-CA6F14A5BCD4}"/>
              </a:ext>
            </a:extLst>
          </p:cNvPr>
          <p:cNvSpPr/>
          <p:nvPr/>
        </p:nvSpPr>
        <p:spPr bwMode="auto">
          <a:xfrm>
            <a:off x="3095604" y="3000372"/>
            <a:ext cx="214314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F05DFD-4CC6-1EA7-65EC-BBAEF36228B6}"/>
              </a:ext>
            </a:extLst>
          </p:cNvPr>
          <p:cNvSpPr/>
          <p:nvPr/>
        </p:nvSpPr>
        <p:spPr bwMode="auto">
          <a:xfrm>
            <a:off x="5710475" y="4314856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B08ACD1-0630-FF89-E4BD-F1FFABB5B536}"/>
              </a:ext>
            </a:extLst>
          </p:cNvPr>
          <p:cNvSpPr/>
          <p:nvPr/>
        </p:nvSpPr>
        <p:spPr bwMode="auto">
          <a:xfrm>
            <a:off x="5238744" y="4714884"/>
            <a:ext cx="214314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28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74BD27-AA37-D666-E72E-6AA43A9CF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344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FD4BF5-6B90-070D-E9B3-C511E3AFC362}"/>
              </a:ext>
            </a:extLst>
          </p:cNvPr>
          <p:cNvSpPr/>
          <p:nvPr/>
        </p:nvSpPr>
        <p:spPr bwMode="auto">
          <a:xfrm>
            <a:off x="1809720" y="2143116"/>
            <a:ext cx="228601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1599F58-F40C-F0AB-4778-EFE3149A92F1}"/>
              </a:ext>
            </a:extLst>
          </p:cNvPr>
          <p:cNvSpPr/>
          <p:nvPr/>
        </p:nvSpPr>
        <p:spPr bwMode="auto">
          <a:xfrm>
            <a:off x="4095736" y="3857628"/>
            <a:ext cx="192882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3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DBDE9A-1C80-AF00-7148-0AE5CBBA8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1612"/>
            <a:ext cx="10800000" cy="44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078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927CB3-0692-ECE2-DCBF-5E1186132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36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F8F17A-8754-07A6-452D-4FF741EDC66C}"/>
              </a:ext>
            </a:extLst>
          </p:cNvPr>
          <p:cNvSpPr/>
          <p:nvPr/>
        </p:nvSpPr>
        <p:spPr bwMode="auto">
          <a:xfrm>
            <a:off x="6100952" y="1257714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29B3F7E-FF15-390E-98DC-483E4308C0F0}"/>
              </a:ext>
            </a:extLst>
          </p:cNvPr>
          <p:cNvSpPr/>
          <p:nvPr/>
        </p:nvSpPr>
        <p:spPr bwMode="auto">
          <a:xfrm>
            <a:off x="5524496" y="1285860"/>
            <a:ext cx="328614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26BE3D0-7B9A-5697-FD3A-EC1F3EDA1715}"/>
              </a:ext>
            </a:extLst>
          </p:cNvPr>
          <p:cNvSpPr/>
          <p:nvPr/>
        </p:nvSpPr>
        <p:spPr bwMode="auto">
          <a:xfrm>
            <a:off x="4396190" y="2829142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1F2A78E-324C-C20A-20D8-CD3D582A81A7}"/>
              </a:ext>
            </a:extLst>
          </p:cNvPr>
          <p:cNvSpPr/>
          <p:nvPr/>
        </p:nvSpPr>
        <p:spPr bwMode="auto">
          <a:xfrm>
            <a:off x="4396190" y="2914857"/>
            <a:ext cx="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52AC196-DC00-0E97-A7D6-A4BB674EC184}"/>
              </a:ext>
            </a:extLst>
          </p:cNvPr>
          <p:cNvSpPr/>
          <p:nvPr/>
        </p:nvSpPr>
        <p:spPr bwMode="auto">
          <a:xfrm>
            <a:off x="4810116" y="3071810"/>
            <a:ext cx="29289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243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12A5BC-0400-08F6-02BF-2A1D8D53FC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28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B475BB4-0A8A-A46B-DF86-E1789F12151D}"/>
              </a:ext>
            </a:extLst>
          </p:cNvPr>
          <p:cNvSpPr/>
          <p:nvPr/>
        </p:nvSpPr>
        <p:spPr bwMode="auto">
          <a:xfrm>
            <a:off x="3853333" y="1181523"/>
            <a:ext cx="2599857" cy="53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89A83B7-AF57-F3A9-3126-07F223D78ABD}"/>
              </a:ext>
            </a:extLst>
          </p:cNvPr>
          <p:cNvSpPr/>
          <p:nvPr/>
        </p:nvSpPr>
        <p:spPr bwMode="auto">
          <a:xfrm>
            <a:off x="2977142" y="2743428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7039D91-323F-4A19-77C8-860F7FE0302F}"/>
              </a:ext>
            </a:extLst>
          </p:cNvPr>
          <p:cNvSpPr/>
          <p:nvPr/>
        </p:nvSpPr>
        <p:spPr bwMode="auto">
          <a:xfrm>
            <a:off x="3024166" y="2857496"/>
            <a:ext cx="364333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F168D100-E226-B725-2F25-EE9F012665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714752"/>
            <a:ext cx="10800000" cy="9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97DEC69-A2E6-16C5-19A5-7734043D2CB7}"/>
              </a:ext>
            </a:extLst>
          </p:cNvPr>
          <p:cNvSpPr/>
          <p:nvPr/>
        </p:nvSpPr>
        <p:spPr bwMode="auto">
          <a:xfrm>
            <a:off x="4528626" y="3576609"/>
            <a:ext cx="123809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6045F8C-3EFB-9B6D-98A8-A203BA62210F}"/>
              </a:ext>
            </a:extLst>
          </p:cNvPr>
          <p:cNvSpPr/>
          <p:nvPr/>
        </p:nvSpPr>
        <p:spPr bwMode="auto">
          <a:xfrm>
            <a:off x="4738678" y="3857628"/>
            <a:ext cx="364333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16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C8A465-95CB-7538-815F-BC5A13325E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203CE7-D2AD-73A5-A37B-4B2EB9660C2D}"/>
              </a:ext>
            </a:extLst>
          </p:cNvPr>
          <p:cNvSpPr/>
          <p:nvPr/>
        </p:nvSpPr>
        <p:spPr bwMode="auto">
          <a:xfrm>
            <a:off x="5595934" y="192880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B2B35CF-068F-7682-17F7-A72AFE4EFC8C}"/>
              </a:ext>
            </a:extLst>
          </p:cNvPr>
          <p:cNvSpPr/>
          <p:nvPr/>
        </p:nvSpPr>
        <p:spPr bwMode="auto">
          <a:xfrm>
            <a:off x="1881158" y="2714620"/>
            <a:ext cx="92869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A04F3C5-D833-8B1A-DA44-D1742116BD13}"/>
              </a:ext>
            </a:extLst>
          </p:cNvPr>
          <p:cNvSpPr/>
          <p:nvPr/>
        </p:nvSpPr>
        <p:spPr bwMode="auto">
          <a:xfrm>
            <a:off x="9239272" y="4500570"/>
            <a:ext cx="142876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419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2023-11-09T08:54:04Z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