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943225"/>
            <a:ext cx="92392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AF1736-6C94-6CD9-69DF-196E9517B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93793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0453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E2FC2E-1178-C705-9A0C-5960EA8BF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1000"/>
            <a:ext cx="10800000" cy="45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6022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4CA7AB-26F1-9830-E115-F473FC5B9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8652"/>
            <a:ext cx="10800000" cy="4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7516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FBD5BC2-BE93-4677-3276-C3403625C7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601562"/>
            <a:ext cx="10800000" cy="25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7745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F0D4F11-F27C-73ED-FC6D-CF3218DC9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71017"/>
            <a:ext cx="10800000" cy="34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5015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1DC758-F57F-55EA-E67C-964AAA781C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84868"/>
            <a:ext cx="10800000" cy="42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36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886C70-B82D-28E6-C1C4-6D09503C2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02884"/>
            <a:ext cx="10800000" cy="50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0E8C5A-1DC6-B3AE-3F70-7F872A1322EC}"/>
              </a:ext>
            </a:extLst>
          </p:cNvPr>
          <p:cNvSpPr/>
          <p:nvPr/>
        </p:nvSpPr>
        <p:spPr bwMode="auto">
          <a:xfrm>
            <a:off x="1238216" y="121442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396BAC2-4045-CEA3-882C-B5BF6A5829D4}"/>
              </a:ext>
            </a:extLst>
          </p:cNvPr>
          <p:cNvSpPr/>
          <p:nvPr/>
        </p:nvSpPr>
        <p:spPr bwMode="auto">
          <a:xfrm>
            <a:off x="1309654" y="3000372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4DE7857-A7ED-13E6-8AD4-CA4326F0E631}"/>
              </a:ext>
            </a:extLst>
          </p:cNvPr>
          <p:cNvSpPr/>
          <p:nvPr/>
        </p:nvSpPr>
        <p:spPr bwMode="auto">
          <a:xfrm>
            <a:off x="1166778" y="4643446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037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A28BE3-FE7D-D753-E493-BCB8699027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91976"/>
            <a:ext cx="10800000" cy="509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84076E7-1015-F652-F94F-5F996DDB2F57}"/>
              </a:ext>
            </a:extLst>
          </p:cNvPr>
          <p:cNvSpPr/>
          <p:nvPr/>
        </p:nvSpPr>
        <p:spPr bwMode="auto">
          <a:xfrm>
            <a:off x="1309654" y="128586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5E8610B-5A6A-0C02-8742-96F10D303F21}"/>
              </a:ext>
            </a:extLst>
          </p:cNvPr>
          <p:cNvSpPr/>
          <p:nvPr/>
        </p:nvSpPr>
        <p:spPr bwMode="auto">
          <a:xfrm>
            <a:off x="1309654" y="2933498"/>
            <a:ext cx="428627" cy="709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16BA306-CA52-3735-20F9-9F6204558569}"/>
              </a:ext>
            </a:extLst>
          </p:cNvPr>
          <p:cNvSpPr/>
          <p:nvPr/>
        </p:nvSpPr>
        <p:spPr bwMode="auto">
          <a:xfrm>
            <a:off x="1166778" y="4786322"/>
            <a:ext cx="78581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723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ACF141-63AE-92BC-62E5-0A8FD6E8C7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04702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9FD3A76-87EF-96B2-5241-C7F3485717EC}"/>
              </a:ext>
            </a:extLst>
          </p:cNvPr>
          <p:cNvSpPr/>
          <p:nvPr/>
        </p:nvSpPr>
        <p:spPr bwMode="auto">
          <a:xfrm>
            <a:off x="1238216" y="1357298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60C85FA-02E6-B6D1-4D25-08E803EEF09A}"/>
              </a:ext>
            </a:extLst>
          </p:cNvPr>
          <p:cNvSpPr/>
          <p:nvPr/>
        </p:nvSpPr>
        <p:spPr bwMode="auto">
          <a:xfrm>
            <a:off x="1166778" y="300037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0E26F7C-F8B1-48C7-8B05-AFF33987D91F}"/>
              </a:ext>
            </a:extLst>
          </p:cNvPr>
          <p:cNvSpPr/>
          <p:nvPr/>
        </p:nvSpPr>
        <p:spPr bwMode="auto">
          <a:xfrm>
            <a:off x="1166778" y="4643446"/>
            <a:ext cx="571504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305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B4E67E-1541-A955-FF8F-B15B19BC3A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1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4D79976-F279-7C9C-C7F3-C3001C80ED3E}"/>
              </a:ext>
            </a:extLst>
          </p:cNvPr>
          <p:cNvSpPr/>
          <p:nvPr/>
        </p:nvSpPr>
        <p:spPr bwMode="auto">
          <a:xfrm>
            <a:off x="1238216" y="1214422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AC7568-A250-95F7-14C4-FDEB60A0CBDE}"/>
              </a:ext>
            </a:extLst>
          </p:cNvPr>
          <p:cNvSpPr/>
          <p:nvPr/>
        </p:nvSpPr>
        <p:spPr bwMode="auto">
          <a:xfrm>
            <a:off x="1309654" y="2786058"/>
            <a:ext cx="42862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9E0EBC8-C004-AC00-89E4-B5E5023C09C3}"/>
              </a:ext>
            </a:extLst>
          </p:cNvPr>
          <p:cNvSpPr/>
          <p:nvPr/>
        </p:nvSpPr>
        <p:spPr bwMode="auto">
          <a:xfrm>
            <a:off x="1166778" y="4572008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52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DD7700-038C-6241-90AB-5E86C9755A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857232"/>
            <a:ext cx="10800000" cy="5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31A9AE7-5BCF-6886-A897-0EBB2B48B878}"/>
              </a:ext>
            </a:extLst>
          </p:cNvPr>
          <p:cNvSpPr/>
          <p:nvPr/>
        </p:nvSpPr>
        <p:spPr bwMode="auto">
          <a:xfrm>
            <a:off x="4595802" y="5000636"/>
            <a:ext cx="185738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5C9C21-8E83-A8B2-C48C-0EF0DA259B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7200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35D735-D2F2-8918-BEFD-90E2A384E189}"/>
              </a:ext>
            </a:extLst>
          </p:cNvPr>
          <p:cNvSpPr/>
          <p:nvPr/>
        </p:nvSpPr>
        <p:spPr bwMode="auto">
          <a:xfrm>
            <a:off x="1238216" y="1142984"/>
            <a:ext cx="642942" cy="48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BD58230-C107-FB40-382E-E3A93072A6DC}"/>
              </a:ext>
            </a:extLst>
          </p:cNvPr>
          <p:cNvSpPr/>
          <p:nvPr/>
        </p:nvSpPr>
        <p:spPr bwMode="auto">
          <a:xfrm>
            <a:off x="1166778" y="2714620"/>
            <a:ext cx="714380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D800360-4B44-77D9-9364-3F42F57A69A8}"/>
              </a:ext>
            </a:extLst>
          </p:cNvPr>
          <p:cNvSpPr/>
          <p:nvPr/>
        </p:nvSpPr>
        <p:spPr bwMode="auto">
          <a:xfrm>
            <a:off x="1166778" y="4572008"/>
            <a:ext cx="714380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87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BCF7A0-5DA4-E8F0-3602-49B646C98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2307"/>
            <a:ext cx="10800000" cy="35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014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5C8305-C9CB-72B3-D661-CE1DE427E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785794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EEDD78-B758-80C8-1712-20B360926A72}"/>
              </a:ext>
            </a:extLst>
          </p:cNvPr>
          <p:cNvSpPr/>
          <p:nvPr/>
        </p:nvSpPr>
        <p:spPr bwMode="auto">
          <a:xfrm>
            <a:off x="2595538" y="857232"/>
            <a:ext cx="71438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A443969-21A0-C0D7-593F-18B88EC7A8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726" y="3143248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1EEDD78-B758-80C8-1712-20B360926A72}"/>
              </a:ext>
            </a:extLst>
          </p:cNvPr>
          <p:cNvSpPr/>
          <p:nvPr/>
        </p:nvSpPr>
        <p:spPr bwMode="auto">
          <a:xfrm>
            <a:off x="1809720" y="6000768"/>
            <a:ext cx="71438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590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7995E6-E365-67E2-C789-D75330EA9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000108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BE6AC5C-7687-DE29-913F-79981F01EF5A}"/>
              </a:ext>
            </a:extLst>
          </p:cNvPr>
          <p:cNvSpPr/>
          <p:nvPr/>
        </p:nvSpPr>
        <p:spPr bwMode="auto">
          <a:xfrm>
            <a:off x="9167834" y="2786058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501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58CEC4-7BEA-5D1D-71CE-FEF089E5C2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08141"/>
            <a:ext cx="10800000" cy="35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F6B9F8-F2CD-A455-F0C4-AA6746AF950D}"/>
              </a:ext>
            </a:extLst>
          </p:cNvPr>
          <p:cNvSpPr/>
          <p:nvPr/>
        </p:nvSpPr>
        <p:spPr bwMode="auto">
          <a:xfrm>
            <a:off x="3881422" y="2285992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223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43326F-EB08-1619-168F-8727F0505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12307"/>
            <a:ext cx="10800000" cy="354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183C71-7FC0-C5E3-3F32-C2B327365B75}"/>
              </a:ext>
            </a:extLst>
          </p:cNvPr>
          <p:cNvSpPr/>
          <p:nvPr/>
        </p:nvSpPr>
        <p:spPr bwMode="auto">
          <a:xfrm>
            <a:off x="10167966" y="407194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98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DB91A1-E25F-3CFE-BF4E-49436B07D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43413"/>
            <a:ext cx="10800000" cy="52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930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0CC594-5FFD-736A-EEA7-168672518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046289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133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B9A0FD-6236-5713-9762-99EA4E812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83645"/>
            <a:ext cx="10800000" cy="51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3158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2FDB78-FCDD-0CAD-E3E9-B4352CB0E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356306"/>
            <a:ext cx="10800000" cy="42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0576DA-569D-DE76-4286-08481C5A3B3A}"/>
              </a:ext>
            </a:extLst>
          </p:cNvPr>
          <p:cNvSpPr/>
          <p:nvPr/>
        </p:nvSpPr>
        <p:spPr bwMode="auto">
          <a:xfrm>
            <a:off x="6024562" y="1500174"/>
            <a:ext cx="271464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75C1F1F-95A1-5F8A-45A4-4C6F4955894C}"/>
              </a:ext>
            </a:extLst>
          </p:cNvPr>
          <p:cNvSpPr/>
          <p:nvPr/>
        </p:nvSpPr>
        <p:spPr bwMode="auto">
          <a:xfrm>
            <a:off x="6953256" y="4071942"/>
            <a:ext cx="2214578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154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E0222F-0F65-BC17-7C6E-B037C732B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444273"/>
            <a:ext cx="10800000" cy="35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94C1D16-A6CE-D174-4EB9-83BAA82B6038}"/>
              </a:ext>
            </a:extLst>
          </p:cNvPr>
          <p:cNvSpPr/>
          <p:nvPr/>
        </p:nvSpPr>
        <p:spPr bwMode="auto">
          <a:xfrm>
            <a:off x="7096132" y="1643050"/>
            <a:ext cx="1857388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CEE8BA-3A3A-3903-5A04-9A4D71C19E0D}"/>
              </a:ext>
            </a:extLst>
          </p:cNvPr>
          <p:cNvSpPr/>
          <p:nvPr/>
        </p:nvSpPr>
        <p:spPr bwMode="auto">
          <a:xfrm>
            <a:off x="8310578" y="3429000"/>
            <a:ext cx="242889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006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594117-B98B-CCCD-71C7-C74920ABE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995611"/>
            <a:ext cx="10800000" cy="5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89C5F62-437C-E2E9-9D0E-040030BFE158}"/>
              </a:ext>
            </a:extLst>
          </p:cNvPr>
          <p:cNvSpPr/>
          <p:nvPr/>
        </p:nvSpPr>
        <p:spPr bwMode="auto">
          <a:xfrm>
            <a:off x="8167702" y="4643446"/>
            <a:ext cx="250033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202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7406DF-67C5-F5AE-3DC9-A6C148BB1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278521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47205A-996A-DED6-FF01-9C112666AB55}"/>
              </a:ext>
            </a:extLst>
          </p:cNvPr>
          <p:cNvSpPr/>
          <p:nvPr/>
        </p:nvSpPr>
        <p:spPr bwMode="auto">
          <a:xfrm>
            <a:off x="1738282" y="2214554"/>
            <a:ext cx="278608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48FEFB7-489C-E928-CF17-046B98D8B61D}"/>
              </a:ext>
            </a:extLst>
          </p:cNvPr>
          <p:cNvSpPr/>
          <p:nvPr/>
        </p:nvSpPr>
        <p:spPr bwMode="auto">
          <a:xfrm>
            <a:off x="5810248" y="3000372"/>
            <a:ext cx="3286148" cy="75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749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3BAEB8-49B2-3041-9DB6-E232BD3E3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521695"/>
            <a:ext cx="10800000" cy="362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ACF6668-B839-EB4C-E7A1-E5DB3BAB820D}"/>
              </a:ext>
            </a:extLst>
          </p:cNvPr>
          <p:cNvSpPr/>
          <p:nvPr/>
        </p:nvSpPr>
        <p:spPr bwMode="auto">
          <a:xfrm>
            <a:off x="2809852" y="1785926"/>
            <a:ext cx="307183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5588498-2C63-2182-AE79-25E877D63F41}"/>
              </a:ext>
            </a:extLst>
          </p:cNvPr>
          <p:cNvSpPr/>
          <p:nvPr/>
        </p:nvSpPr>
        <p:spPr bwMode="auto">
          <a:xfrm>
            <a:off x="2952728" y="3429000"/>
            <a:ext cx="235745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124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436CC6-8728-325F-3023-4A33C58F1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999" y="1132037"/>
            <a:ext cx="10800000" cy="33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810500E1-2E08-DB56-84E4-F4E280ECB2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582"/>
          <a:stretch>
            <a:fillRect/>
          </a:stretch>
        </p:blipFill>
        <p:spPr>
          <a:xfrm>
            <a:off x="725288" y="4572008"/>
            <a:ext cx="10800000" cy="76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7446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10500E1-2E08-DB56-84E4-F4E280ECB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18"/>
          <a:stretch>
            <a:fillRect/>
          </a:stretch>
        </p:blipFill>
        <p:spPr>
          <a:xfrm>
            <a:off x="719999" y="1357298"/>
            <a:ext cx="10800000" cy="421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819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自定义</PresentationFormat>
  <Paragraphs>0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37</cp:revision>
  <dcterms:created xsi:type="dcterms:W3CDTF">2015-09-16T06:52:26Z</dcterms:created>
  <dcterms:modified xsi:type="dcterms:W3CDTF">2023-11-10T01:27:59Z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