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417" r:id="rId4"/>
    <p:sldId id="416" r:id="rId5"/>
    <p:sldId id="415" r:id="rId6"/>
    <p:sldId id="414" r:id="rId7"/>
    <p:sldId id="413" r:id="rId8"/>
    <p:sldId id="412" r:id="rId9"/>
    <p:sldId id="411" r:id="rId10"/>
    <p:sldId id="410" r:id="rId11"/>
    <p:sldId id="409" r:id="rId12"/>
    <p:sldId id="408" r:id="rId13"/>
    <p:sldId id="407" r:id="rId14"/>
    <p:sldId id="406" r:id="rId15"/>
    <p:sldId id="405" r:id="rId16"/>
    <p:sldId id="404" r:id="rId17"/>
    <p:sldId id="403" r:id="rId18"/>
    <p:sldId id="402" r:id="rId19"/>
    <p:sldId id="401" r:id="rId20"/>
    <p:sldId id="398" r:id="rId21"/>
    <p:sldId id="397" r:id="rId22"/>
    <p:sldId id="396" r:id="rId23"/>
    <p:sldId id="395" r:id="rId24"/>
    <p:sldId id="394" r:id="rId25"/>
    <p:sldId id="393" r:id="rId26"/>
    <p:sldId id="391" r:id="rId27"/>
    <p:sldId id="390" r:id="rId28"/>
    <p:sldId id="389" r:id="rId29"/>
    <p:sldId id="388" r:id="rId30"/>
    <p:sldId id="387" r:id="rId31"/>
    <p:sldId id="386" r:id="rId32"/>
    <p:sldId id="385" r:id="rId33"/>
    <p:sldId id="384" r:id="rId34"/>
    <p:sldId id="383" r:id="rId35"/>
    <p:sldId id="382" r:id="rId36"/>
    <p:sldId id="381" r:id="rId37"/>
    <p:sldId id="380" r:id="rId38"/>
    <p:sldId id="379" r:id="rId39"/>
    <p:sldId id="377" r:id="rId40"/>
    <p:sldId id="376" r:id="rId41"/>
    <p:sldId id="375" r:id="rId42"/>
    <p:sldId id="374" r:id="rId43"/>
    <p:sldId id="373" r:id="rId44"/>
    <p:sldId id="372" r:id="rId45"/>
    <p:sldId id="371" r:id="rId46"/>
    <p:sldId id="369" r:id="rId47"/>
    <p:sldId id="368" r:id="rId48"/>
    <p:sldId id="367" r:id="rId49"/>
    <p:sldId id="366" r:id="rId50"/>
    <p:sldId id="365" r:id="rId51"/>
    <p:sldId id="364" r:id="rId5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60" autoAdjust="0"/>
  </p:normalViewPr>
  <p:slideViewPr>
    <p:cSldViewPr>
      <p:cViewPr varScale="1">
        <p:scale>
          <a:sx n="103" d="100"/>
          <a:sy n="103" d="100"/>
        </p:scale>
        <p:origin x="-168" y="-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xmlns="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xmlns="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24263" y="3009900"/>
            <a:ext cx="4943475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70E5E59-A46D-2A55-00CE-D39B2A8463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69925"/>
            <a:ext cx="10800000" cy="553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AF38E28-B43A-1A36-F30A-34F24B20EB4B}"/>
              </a:ext>
            </a:extLst>
          </p:cNvPr>
          <p:cNvSpPr/>
          <p:nvPr/>
        </p:nvSpPr>
        <p:spPr bwMode="auto">
          <a:xfrm>
            <a:off x="1291428" y="1267238"/>
            <a:ext cx="446854" cy="5186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B5EA6714-EF67-E3A8-4998-A3A7CC41A800}"/>
              </a:ext>
            </a:extLst>
          </p:cNvPr>
          <p:cNvSpPr/>
          <p:nvPr/>
        </p:nvSpPr>
        <p:spPr bwMode="auto">
          <a:xfrm>
            <a:off x="1309654" y="3071810"/>
            <a:ext cx="500066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EC337868-DFC1-472C-41E0-6935414BCCAB}"/>
              </a:ext>
            </a:extLst>
          </p:cNvPr>
          <p:cNvSpPr/>
          <p:nvPr/>
        </p:nvSpPr>
        <p:spPr bwMode="auto">
          <a:xfrm>
            <a:off x="1095340" y="4929198"/>
            <a:ext cx="785818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70133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5AA09B6-B75D-A0BB-DDF9-17B5F0E9FD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28670"/>
            <a:ext cx="10800000" cy="546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380AB11D-BC5E-C2F8-A683-53239790DBCC}"/>
              </a:ext>
            </a:extLst>
          </p:cNvPr>
          <p:cNvSpPr/>
          <p:nvPr/>
        </p:nvSpPr>
        <p:spPr bwMode="auto">
          <a:xfrm>
            <a:off x="1281904" y="1214422"/>
            <a:ext cx="527816" cy="4567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C907A83E-8EA9-5D78-7BAC-0090DEDD18A5}"/>
              </a:ext>
            </a:extLst>
          </p:cNvPr>
          <p:cNvSpPr/>
          <p:nvPr/>
        </p:nvSpPr>
        <p:spPr bwMode="auto">
          <a:xfrm>
            <a:off x="1238216" y="3071810"/>
            <a:ext cx="642942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26B3E080-86E2-FD99-A039-260CB9B7F427}"/>
              </a:ext>
            </a:extLst>
          </p:cNvPr>
          <p:cNvSpPr/>
          <p:nvPr/>
        </p:nvSpPr>
        <p:spPr bwMode="auto">
          <a:xfrm>
            <a:off x="1238216" y="4786322"/>
            <a:ext cx="571504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33399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F9D028C-37DF-9274-8148-4C0687BBC5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5596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BB3A403-7EDA-C04E-DE85-884A30A01E91}"/>
              </a:ext>
            </a:extLst>
          </p:cNvPr>
          <p:cNvSpPr/>
          <p:nvPr/>
        </p:nvSpPr>
        <p:spPr bwMode="auto">
          <a:xfrm>
            <a:off x="1300952" y="1324380"/>
            <a:ext cx="508768" cy="6044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022400C9-3717-E0DB-D9F1-BDB67EF8C07F}"/>
              </a:ext>
            </a:extLst>
          </p:cNvPr>
          <p:cNvSpPr/>
          <p:nvPr/>
        </p:nvSpPr>
        <p:spPr bwMode="auto">
          <a:xfrm>
            <a:off x="1166778" y="3143248"/>
            <a:ext cx="642942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5281E009-6C43-3AC5-6D93-1EC2221B217C}"/>
              </a:ext>
            </a:extLst>
          </p:cNvPr>
          <p:cNvSpPr/>
          <p:nvPr/>
        </p:nvSpPr>
        <p:spPr bwMode="auto">
          <a:xfrm>
            <a:off x="1238216" y="4857760"/>
            <a:ext cx="500066" cy="71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25665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2ECB23F-E9E4-7C31-9D53-AFD5177FDB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537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634F9E5-7432-DAFC-38C7-E1CDC65CD3A4}"/>
              </a:ext>
            </a:extLst>
          </p:cNvPr>
          <p:cNvSpPr/>
          <p:nvPr/>
        </p:nvSpPr>
        <p:spPr bwMode="auto">
          <a:xfrm>
            <a:off x="1291428" y="1267238"/>
            <a:ext cx="518292" cy="5186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B991316E-71CD-1280-E622-4492E4A643DE}"/>
              </a:ext>
            </a:extLst>
          </p:cNvPr>
          <p:cNvSpPr/>
          <p:nvPr/>
        </p:nvSpPr>
        <p:spPr bwMode="auto">
          <a:xfrm>
            <a:off x="1291428" y="2876761"/>
            <a:ext cx="589730" cy="8379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D0E1D353-32AB-0236-A110-D90DBDC66784}"/>
              </a:ext>
            </a:extLst>
          </p:cNvPr>
          <p:cNvSpPr/>
          <p:nvPr/>
        </p:nvSpPr>
        <p:spPr bwMode="auto">
          <a:xfrm>
            <a:off x="1166778" y="4857760"/>
            <a:ext cx="642942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05665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0314BC4-786D-186D-C357-67D3121B16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785794"/>
            <a:ext cx="10800000" cy="60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189014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784440D-FBEA-76FA-6AF1-88DC30A32F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3784" y="857232"/>
            <a:ext cx="10080000" cy="5834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250264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57DD3C7-4B31-C1A2-73C8-0F20645C77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5323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593303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6C742F2-5A36-6588-7F1C-605345A0AD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51215"/>
            <a:ext cx="10800000" cy="537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836256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1631893-9312-5A0B-2CFC-E4013F5396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82885"/>
            <a:ext cx="10800000" cy="5203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984543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A1BEC0A-FC31-2147-E99D-B474850CF8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81025" y="1032587"/>
            <a:ext cx="10800000" cy="267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9C50D1CD-FA1D-8B12-3E41-F28E3847714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1364"/>
          <a:stretch>
            <a:fillRect/>
          </a:stretch>
        </p:blipFill>
        <p:spPr>
          <a:xfrm>
            <a:off x="1952596" y="3643314"/>
            <a:ext cx="9572692" cy="12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9EC10175-DE32-D939-C26B-DD519E49C3F8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3902" y="4660702"/>
            <a:ext cx="10800000" cy="8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427390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A5B5215-8567-21B4-4D5C-64002ACD1F9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96603"/>
            <a:ext cx="10800000" cy="483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BDF5D9F-3438-157F-0402-A4BD7C788F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12504"/>
            <a:ext cx="10800000" cy="534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D15586AD-01B9-D218-9619-17D8648597BD}"/>
              </a:ext>
            </a:extLst>
          </p:cNvPr>
          <p:cNvSpPr/>
          <p:nvPr/>
        </p:nvSpPr>
        <p:spPr bwMode="auto">
          <a:xfrm>
            <a:off x="1300952" y="1181523"/>
            <a:ext cx="437330" cy="532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20D34622-0FF2-A3CA-291B-CC3B032A6AAB}"/>
              </a:ext>
            </a:extLst>
          </p:cNvPr>
          <p:cNvSpPr/>
          <p:nvPr/>
        </p:nvSpPr>
        <p:spPr bwMode="auto">
          <a:xfrm>
            <a:off x="1309654" y="2857496"/>
            <a:ext cx="571504" cy="71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906A54C7-A7D6-8295-4141-BF179882BC1E}"/>
              </a:ext>
            </a:extLst>
          </p:cNvPr>
          <p:cNvSpPr/>
          <p:nvPr/>
        </p:nvSpPr>
        <p:spPr bwMode="auto">
          <a:xfrm>
            <a:off x="1238216" y="4714884"/>
            <a:ext cx="500066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94568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7B5D2B9-3017-4819-EB2D-FDDDF07448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34323"/>
            <a:ext cx="10800000" cy="5323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B8E263D-D73E-F25C-7B53-7C08FF270F93}"/>
              </a:ext>
            </a:extLst>
          </p:cNvPr>
          <p:cNvSpPr/>
          <p:nvPr/>
        </p:nvSpPr>
        <p:spPr bwMode="auto">
          <a:xfrm>
            <a:off x="1281904" y="1152952"/>
            <a:ext cx="527816" cy="5615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1869BF53-BB7A-B94C-B8FD-C87581EB0E18}"/>
              </a:ext>
            </a:extLst>
          </p:cNvPr>
          <p:cNvSpPr/>
          <p:nvPr/>
        </p:nvSpPr>
        <p:spPr bwMode="auto">
          <a:xfrm>
            <a:off x="1309654" y="3000372"/>
            <a:ext cx="642942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CD6DD8DA-9E8B-A7EE-21DA-923E57460617}"/>
              </a:ext>
            </a:extLst>
          </p:cNvPr>
          <p:cNvSpPr/>
          <p:nvPr/>
        </p:nvSpPr>
        <p:spPr bwMode="auto">
          <a:xfrm>
            <a:off x="1238216" y="4572008"/>
            <a:ext cx="642942" cy="71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96311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15A6124-9FAD-58F4-CA75-00FEAB50D2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22355"/>
            <a:ext cx="10800000" cy="519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25689BB-F946-086D-4C45-9CE48B343643}"/>
              </a:ext>
            </a:extLst>
          </p:cNvPr>
          <p:cNvSpPr/>
          <p:nvPr/>
        </p:nvSpPr>
        <p:spPr bwMode="auto">
          <a:xfrm>
            <a:off x="1291428" y="1152952"/>
            <a:ext cx="446854" cy="4900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FB325B2E-5DCC-7C47-3B18-494EFAA1371E}"/>
              </a:ext>
            </a:extLst>
          </p:cNvPr>
          <p:cNvSpPr/>
          <p:nvPr/>
        </p:nvSpPr>
        <p:spPr bwMode="auto">
          <a:xfrm>
            <a:off x="1226486" y="2815594"/>
            <a:ext cx="726110" cy="7562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B004E210-543E-C9DE-8197-916FD3CABFF4}"/>
              </a:ext>
            </a:extLst>
          </p:cNvPr>
          <p:cNvSpPr/>
          <p:nvPr/>
        </p:nvSpPr>
        <p:spPr bwMode="auto">
          <a:xfrm>
            <a:off x="1238216" y="4572008"/>
            <a:ext cx="642942" cy="785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34412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F54904C-E173-1677-C1AF-AD44B72925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12504"/>
            <a:ext cx="10800000" cy="534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59706666-32CC-640A-CCE3-7B18DA9E9538}"/>
              </a:ext>
            </a:extLst>
          </p:cNvPr>
          <p:cNvSpPr/>
          <p:nvPr/>
        </p:nvSpPr>
        <p:spPr bwMode="auto">
          <a:xfrm>
            <a:off x="1253332" y="1257714"/>
            <a:ext cx="627825" cy="599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DE95D050-2D7A-EF32-8F61-E71C96B1DAEC}"/>
              </a:ext>
            </a:extLst>
          </p:cNvPr>
          <p:cNvSpPr/>
          <p:nvPr/>
        </p:nvSpPr>
        <p:spPr bwMode="auto">
          <a:xfrm>
            <a:off x="1238216" y="3000372"/>
            <a:ext cx="571504" cy="71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A97DC001-256D-BEB1-FA4D-B2E71C8B5E3B}"/>
              </a:ext>
            </a:extLst>
          </p:cNvPr>
          <p:cNvSpPr/>
          <p:nvPr/>
        </p:nvSpPr>
        <p:spPr bwMode="auto">
          <a:xfrm>
            <a:off x="1238216" y="4714884"/>
            <a:ext cx="571504" cy="71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39425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B48E00D-C0DF-8045-139E-0A23E9C706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07578"/>
            <a:ext cx="10800000" cy="542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B8A0B95-2C22-0229-946A-03FBC02B1705}"/>
              </a:ext>
            </a:extLst>
          </p:cNvPr>
          <p:cNvSpPr/>
          <p:nvPr/>
        </p:nvSpPr>
        <p:spPr bwMode="auto">
          <a:xfrm>
            <a:off x="1253332" y="1238666"/>
            <a:ext cx="484949" cy="547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950D5020-E2E9-2807-9A37-2C081AD533C1}"/>
              </a:ext>
            </a:extLst>
          </p:cNvPr>
          <p:cNvSpPr/>
          <p:nvPr/>
        </p:nvSpPr>
        <p:spPr bwMode="auto">
          <a:xfrm>
            <a:off x="1309654" y="2928934"/>
            <a:ext cx="571504" cy="71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37B9F923-4FB2-CF13-0153-F086A2DE58C0}"/>
              </a:ext>
            </a:extLst>
          </p:cNvPr>
          <p:cNvSpPr/>
          <p:nvPr/>
        </p:nvSpPr>
        <p:spPr bwMode="auto">
          <a:xfrm>
            <a:off x="1166778" y="4643446"/>
            <a:ext cx="571504" cy="71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16626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3EA1DCD-1DE6-381A-D755-1033DBA7BF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13190"/>
            <a:ext cx="10800000" cy="344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C59A776C-AB25-B36E-ED48-FF18200BD41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9380"/>
          <a:stretch>
            <a:fillRect/>
          </a:stretch>
        </p:blipFill>
        <p:spPr>
          <a:xfrm>
            <a:off x="1666843" y="4327447"/>
            <a:ext cx="9787007" cy="1101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412963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B7D5524-2E49-501A-9287-81E63C4863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11447"/>
            <a:ext cx="10800000" cy="5203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589951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F7C7BF0-8608-E784-35F4-0795A92675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95611"/>
            <a:ext cx="10800000" cy="529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228543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B2E9610-F4A0-58E8-BA7A-8766848638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712" y="1500174"/>
            <a:ext cx="10800000" cy="2650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956387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E8EF7EF-D8F5-C91C-BEB1-AAC657295F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121231"/>
            <a:ext cx="10800000" cy="445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384062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ECC467B-E952-8993-0140-180B5DCEFD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28670"/>
            <a:ext cx="10800000" cy="550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38063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5898C55-861C-4F46-EE56-4A1C89127F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712" y="1016372"/>
            <a:ext cx="10800000" cy="512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cxnSp>
        <p:nvCxnSpPr>
          <p:cNvPr id="5" name="直接连接符 4"/>
          <p:cNvCxnSpPr/>
          <p:nvPr/>
        </p:nvCxnSpPr>
        <p:spPr>
          <a:xfrm>
            <a:off x="881026" y="6143644"/>
            <a:ext cx="1214446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444290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79F41BA-61FD-9290-D472-9B97E1B15B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092"/>
          <a:stretch>
            <a:fillRect/>
          </a:stretch>
        </p:blipFill>
        <p:spPr>
          <a:xfrm>
            <a:off x="719999" y="1355951"/>
            <a:ext cx="10800000" cy="35732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792940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A927731-90FD-A5B4-23DA-AA45045734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00108"/>
            <a:ext cx="10800000" cy="5323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52042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40FA58E-E129-CF1B-0150-9B8E74D3D4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67049"/>
            <a:ext cx="10800000" cy="529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C01F079-E604-4FD7-71D2-35A7CFB95D4E}"/>
              </a:ext>
            </a:extLst>
          </p:cNvPr>
          <p:cNvSpPr/>
          <p:nvPr/>
        </p:nvSpPr>
        <p:spPr bwMode="auto">
          <a:xfrm>
            <a:off x="1300952" y="1162476"/>
            <a:ext cx="437330" cy="5520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378680E9-3A3B-8587-AC99-AF3752C5E763}"/>
              </a:ext>
            </a:extLst>
          </p:cNvPr>
          <p:cNvSpPr/>
          <p:nvPr/>
        </p:nvSpPr>
        <p:spPr bwMode="auto">
          <a:xfrm>
            <a:off x="1238216" y="3000372"/>
            <a:ext cx="571504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C3D44551-B0F6-A0DF-0942-654FA52E8C97}"/>
              </a:ext>
            </a:extLst>
          </p:cNvPr>
          <p:cNvSpPr/>
          <p:nvPr/>
        </p:nvSpPr>
        <p:spPr bwMode="auto">
          <a:xfrm>
            <a:off x="1309654" y="4714884"/>
            <a:ext cx="428628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95415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3DB3421-6F8F-4CA4-4359-207B86DC9A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95611"/>
            <a:ext cx="10800000" cy="529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75D41D96-56AB-1823-D12C-B955E60487DB}"/>
              </a:ext>
            </a:extLst>
          </p:cNvPr>
          <p:cNvSpPr/>
          <p:nvPr/>
        </p:nvSpPr>
        <p:spPr bwMode="auto">
          <a:xfrm>
            <a:off x="1253332" y="1181523"/>
            <a:ext cx="627825" cy="6044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7A480AAF-C4AC-4ADD-5904-F75D1F1C0240}"/>
              </a:ext>
            </a:extLst>
          </p:cNvPr>
          <p:cNvSpPr/>
          <p:nvPr/>
        </p:nvSpPr>
        <p:spPr bwMode="auto">
          <a:xfrm>
            <a:off x="1309654" y="2786058"/>
            <a:ext cx="571504" cy="785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880EAD1D-7F00-6F07-557E-DB68BAE00E16}"/>
              </a:ext>
            </a:extLst>
          </p:cNvPr>
          <p:cNvSpPr/>
          <p:nvPr/>
        </p:nvSpPr>
        <p:spPr bwMode="auto">
          <a:xfrm>
            <a:off x="1238216" y="4714884"/>
            <a:ext cx="571504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24627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F11D713-CC8C-C4CD-E41B-0CB91C8FBE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34323"/>
            <a:ext cx="10800000" cy="5323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2957C63-00A7-1112-2C92-C3BAE63E2FD3}"/>
              </a:ext>
            </a:extLst>
          </p:cNvPr>
          <p:cNvSpPr/>
          <p:nvPr/>
        </p:nvSpPr>
        <p:spPr bwMode="auto">
          <a:xfrm>
            <a:off x="1291428" y="1281533"/>
            <a:ext cx="589730" cy="5043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2CD027D1-0A63-36AB-0247-508B9A377500}"/>
              </a:ext>
            </a:extLst>
          </p:cNvPr>
          <p:cNvSpPr/>
          <p:nvPr/>
        </p:nvSpPr>
        <p:spPr bwMode="auto">
          <a:xfrm>
            <a:off x="1238216" y="2928934"/>
            <a:ext cx="571504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942B0109-8A14-B92D-A083-FE1957E06EE9}"/>
              </a:ext>
            </a:extLst>
          </p:cNvPr>
          <p:cNvSpPr/>
          <p:nvPr/>
        </p:nvSpPr>
        <p:spPr bwMode="auto">
          <a:xfrm>
            <a:off x="1238216" y="4643446"/>
            <a:ext cx="500066" cy="71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77792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6517EAD-15E2-4A4C-407B-F85B6A956E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72000"/>
            <a:ext cx="9428571" cy="4761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4F23C23C-97E1-D029-D4EE-DAC2199A1EC7}"/>
              </a:ext>
            </a:extLst>
          </p:cNvPr>
          <p:cNvSpPr/>
          <p:nvPr/>
        </p:nvSpPr>
        <p:spPr bwMode="auto">
          <a:xfrm>
            <a:off x="1253333" y="1200571"/>
            <a:ext cx="380952" cy="3238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324E5B9A-250C-38C7-D6C2-61FF17CCA6C5}"/>
              </a:ext>
            </a:extLst>
          </p:cNvPr>
          <p:cNvSpPr/>
          <p:nvPr/>
        </p:nvSpPr>
        <p:spPr bwMode="auto">
          <a:xfrm>
            <a:off x="1281904" y="2733904"/>
            <a:ext cx="323809" cy="342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105C99CE-6281-5DC1-7595-90734D43D4E1}"/>
              </a:ext>
            </a:extLst>
          </p:cNvPr>
          <p:cNvSpPr/>
          <p:nvPr/>
        </p:nvSpPr>
        <p:spPr bwMode="auto">
          <a:xfrm>
            <a:off x="1253333" y="4295809"/>
            <a:ext cx="380952" cy="3238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90612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FEC3D50-41F5-6270-002C-7884C7F11F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39247"/>
            <a:ext cx="10800000" cy="5247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1FB2D8E-748A-C7B9-4DCB-57BCD6DAA90C}"/>
              </a:ext>
            </a:extLst>
          </p:cNvPr>
          <p:cNvSpPr/>
          <p:nvPr/>
        </p:nvSpPr>
        <p:spPr bwMode="auto">
          <a:xfrm>
            <a:off x="1291428" y="1086285"/>
            <a:ext cx="518292" cy="556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08E9BEA7-930F-BF4F-C923-BED8BF25CFF7}"/>
              </a:ext>
            </a:extLst>
          </p:cNvPr>
          <p:cNvSpPr/>
          <p:nvPr/>
        </p:nvSpPr>
        <p:spPr bwMode="auto">
          <a:xfrm>
            <a:off x="1238216" y="2857496"/>
            <a:ext cx="500066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EEFD7921-9ABB-B19F-B125-55920B2A0A1B}"/>
              </a:ext>
            </a:extLst>
          </p:cNvPr>
          <p:cNvSpPr/>
          <p:nvPr/>
        </p:nvSpPr>
        <p:spPr bwMode="auto">
          <a:xfrm>
            <a:off x="1309654" y="4500570"/>
            <a:ext cx="642942" cy="785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26359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2F260B7-D63E-34DB-860D-C819356414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55634" y="785794"/>
            <a:ext cx="10800000" cy="5290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B020D8F8-EE1A-0E61-B5F0-F80AFCC75E0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81026" y="6186587"/>
            <a:ext cx="10800000" cy="59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780624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77BC4E9-485B-8735-28BF-48E5E4E7F3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209562"/>
            <a:ext cx="10800000" cy="450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89152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8132E6A-1673-787C-A5FC-8951A7BB3C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378819"/>
            <a:ext cx="10800000" cy="3621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606560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3915EFD-A31A-3F09-BEEE-099AFA1B91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350322"/>
            <a:ext cx="10800000" cy="422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99500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8D79474-822C-C5D6-5DD8-66C5C23B4B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148338"/>
            <a:ext cx="10800000" cy="5138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579082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CFD71D3-AE92-6269-7B6E-3F41998078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335545"/>
            <a:ext cx="10800000" cy="445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537105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62CABB9-7468-32A9-1A45-35780878FD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246521"/>
            <a:ext cx="10800000" cy="503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628594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D17E6F3-7668-149F-270A-25CE2E1881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323578"/>
            <a:ext cx="1080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4136323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648A49F-EFA3-EB26-29C3-07129CB2D0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530488"/>
            <a:ext cx="10800000" cy="332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549158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C618C3D-67C9-658C-A826-82FC40D1F2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712" y="1032207"/>
            <a:ext cx="10800000" cy="503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841880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2F37609-24A2-4BBA-718A-39ACC08BFB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95611"/>
            <a:ext cx="10800000" cy="529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4092E180-6898-972A-6E86-9F9C8389D280}"/>
              </a:ext>
            </a:extLst>
          </p:cNvPr>
          <p:cNvSpPr/>
          <p:nvPr/>
        </p:nvSpPr>
        <p:spPr bwMode="auto">
          <a:xfrm>
            <a:off x="1253332" y="1200571"/>
            <a:ext cx="556387" cy="5139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41407A06-805C-141E-9D0D-8C7C288C12EC}"/>
              </a:ext>
            </a:extLst>
          </p:cNvPr>
          <p:cNvSpPr/>
          <p:nvPr/>
        </p:nvSpPr>
        <p:spPr bwMode="auto">
          <a:xfrm>
            <a:off x="1166778" y="2857496"/>
            <a:ext cx="714380" cy="71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CB777460-08CE-6909-C0FB-27D50121384A}"/>
              </a:ext>
            </a:extLst>
          </p:cNvPr>
          <p:cNvSpPr/>
          <p:nvPr/>
        </p:nvSpPr>
        <p:spPr bwMode="auto">
          <a:xfrm>
            <a:off x="1309654" y="4714884"/>
            <a:ext cx="500066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80622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29E78F7-9827-CB9E-75DB-779604180F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38190"/>
            <a:ext cx="10800000" cy="510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6258391E-A254-0655-0A94-01573D995DE8}"/>
              </a:ext>
            </a:extLst>
          </p:cNvPr>
          <p:cNvSpPr/>
          <p:nvPr/>
        </p:nvSpPr>
        <p:spPr bwMode="auto">
          <a:xfrm>
            <a:off x="1281904" y="1114857"/>
            <a:ext cx="527816" cy="5996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E4126C7A-1135-5FA7-3F91-EFC37D2FFAE2}"/>
              </a:ext>
            </a:extLst>
          </p:cNvPr>
          <p:cNvSpPr/>
          <p:nvPr/>
        </p:nvSpPr>
        <p:spPr bwMode="auto">
          <a:xfrm>
            <a:off x="1309654" y="2786058"/>
            <a:ext cx="500066" cy="71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5EE77314-0BE8-869A-5F0D-68D7B4D2D780}"/>
              </a:ext>
            </a:extLst>
          </p:cNvPr>
          <p:cNvSpPr/>
          <p:nvPr/>
        </p:nvSpPr>
        <p:spPr bwMode="auto">
          <a:xfrm>
            <a:off x="1238216" y="4500570"/>
            <a:ext cx="571504" cy="71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3439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C209635-99C3-3042-303D-D7FB815569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34323"/>
            <a:ext cx="10800000" cy="5323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2630708-14E1-321D-B308-701D5ADC055D}"/>
              </a:ext>
            </a:extLst>
          </p:cNvPr>
          <p:cNvSpPr/>
          <p:nvPr/>
        </p:nvSpPr>
        <p:spPr bwMode="auto">
          <a:xfrm>
            <a:off x="1300952" y="1219619"/>
            <a:ext cx="508768" cy="5663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BBCF0853-6A55-3AEF-F458-6BA157E34DD5}"/>
              </a:ext>
            </a:extLst>
          </p:cNvPr>
          <p:cNvSpPr/>
          <p:nvPr/>
        </p:nvSpPr>
        <p:spPr bwMode="auto">
          <a:xfrm>
            <a:off x="1238216" y="2928934"/>
            <a:ext cx="571504" cy="785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7F41F570-C7EB-AAEE-C297-49CF34D45956}"/>
              </a:ext>
            </a:extLst>
          </p:cNvPr>
          <p:cNvSpPr/>
          <p:nvPr/>
        </p:nvSpPr>
        <p:spPr bwMode="auto">
          <a:xfrm>
            <a:off x="1166778" y="4643446"/>
            <a:ext cx="714380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47165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F4835AA-6248-9226-FFED-BC268F72C1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156075"/>
            <a:ext cx="10800000" cy="4701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963367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AEB9A39-5234-6017-C26C-EA61BD91F3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99479"/>
            <a:ext cx="10800000" cy="507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65EAA0DB-C8B4-4088-9839-443CB54F748C}"/>
              </a:ext>
            </a:extLst>
          </p:cNvPr>
          <p:cNvSpPr/>
          <p:nvPr/>
        </p:nvSpPr>
        <p:spPr bwMode="auto">
          <a:xfrm>
            <a:off x="1291428" y="1114857"/>
            <a:ext cx="446854" cy="5281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F690D0A4-C7F4-E350-E3A6-E161F1580955}"/>
              </a:ext>
            </a:extLst>
          </p:cNvPr>
          <p:cNvSpPr/>
          <p:nvPr/>
        </p:nvSpPr>
        <p:spPr bwMode="auto">
          <a:xfrm>
            <a:off x="1238216" y="2786058"/>
            <a:ext cx="714380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896DEFEB-ED2A-A993-994C-93F5BEA6E1B7}"/>
              </a:ext>
            </a:extLst>
          </p:cNvPr>
          <p:cNvSpPr/>
          <p:nvPr/>
        </p:nvSpPr>
        <p:spPr bwMode="auto">
          <a:xfrm>
            <a:off x="1238216" y="4429132"/>
            <a:ext cx="642942" cy="71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64795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3BDD7ED-AC2B-742D-418A-A11ECB4CAE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30454"/>
            <a:ext cx="10800000" cy="554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8350337-DA73-5F3F-9FBB-FAE0A6F70D08}"/>
              </a:ext>
            </a:extLst>
          </p:cNvPr>
          <p:cNvSpPr/>
          <p:nvPr/>
        </p:nvSpPr>
        <p:spPr bwMode="auto">
          <a:xfrm>
            <a:off x="1291428" y="1238666"/>
            <a:ext cx="518292" cy="547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00115714-A5D1-52AE-5463-01BC1AEEAB1D}"/>
              </a:ext>
            </a:extLst>
          </p:cNvPr>
          <p:cNvSpPr/>
          <p:nvPr/>
        </p:nvSpPr>
        <p:spPr bwMode="auto">
          <a:xfrm>
            <a:off x="1309654" y="2928934"/>
            <a:ext cx="500066" cy="71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72AF0355-7664-891C-EE50-0A38013CB101}"/>
              </a:ext>
            </a:extLst>
          </p:cNvPr>
          <p:cNvSpPr/>
          <p:nvPr/>
        </p:nvSpPr>
        <p:spPr bwMode="auto">
          <a:xfrm>
            <a:off x="1166778" y="4714884"/>
            <a:ext cx="642942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62139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E114542-76E5-1AE0-AA9D-F10F1945AD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28670"/>
            <a:ext cx="10800000" cy="5432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992005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FFF4E750-5FA9-D769-3EC3-7B7F88406C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4751"/>
          <a:stretch>
            <a:fillRect/>
          </a:stretch>
        </p:blipFill>
        <p:spPr>
          <a:xfrm>
            <a:off x="719999" y="1018567"/>
            <a:ext cx="10800000" cy="46964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209520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0219611-5C40-C32E-12AF-B804B61E9B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2714620"/>
            <a:ext cx="10800000" cy="179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FFF4E750-5FA9-D769-3EC3-7B7F88406C2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3764"/>
          <a:stretch>
            <a:fillRect/>
          </a:stretch>
        </p:blipFill>
        <p:spPr>
          <a:xfrm>
            <a:off x="738150" y="1785926"/>
            <a:ext cx="10800000" cy="8944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673413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4DDC19A-1E9F-B1E1-57A8-58160191E1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96670"/>
            <a:ext cx="10800000" cy="5432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5103E3C-93AB-24C8-3412-C83A6830F465}"/>
              </a:ext>
            </a:extLst>
          </p:cNvPr>
          <p:cNvSpPr/>
          <p:nvPr/>
        </p:nvSpPr>
        <p:spPr bwMode="auto">
          <a:xfrm>
            <a:off x="1281904" y="1171999"/>
            <a:ext cx="599254" cy="6139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E00231C4-C9A6-1C3F-57A9-C7151AA5E327}"/>
              </a:ext>
            </a:extLst>
          </p:cNvPr>
          <p:cNvSpPr/>
          <p:nvPr/>
        </p:nvSpPr>
        <p:spPr bwMode="auto">
          <a:xfrm>
            <a:off x="1309654" y="3000372"/>
            <a:ext cx="571504" cy="71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FB9F5E22-315D-8E94-5152-ECBCE31556D7}"/>
              </a:ext>
            </a:extLst>
          </p:cNvPr>
          <p:cNvSpPr/>
          <p:nvPr/>
        </p:nvSpPr>
        <p:spPr bwMode="auto">
          <a:xfrm>
            <a:off x="1309654" y="4786322"/>
            <a:ext cx="428628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36299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自定义</PresentationFormat>
  <Paragraphs>0</Paragraphs>
  <Slides>51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51</vt:i4>
      </vt:variant>
    </vt:vector>
  </HeadingPairs>
  <TitlesOfParts>
    <vt:vector size="52" baseType="lpstr">
      <vt:lpstr>1_默认设计模板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37</cp:revision>
  <dcterms:created xsi:type="dcterms:W3CDTF">2015-09-16T06:52:26Z</dcterms:created>
  <dcterms:modified xsi:type="dcterms:W3CDTF">2023-11-10T07:48:49Z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