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9"/>
  </p:notesMasterIdLst>
  <p:sldIdLst>
    <p:sldId id="362" r:id="rId2"/>
    <p:sldId id="392" r:id="rId3"/>
    <p:sldId id="391" r:id="rId4"/>
    <p:sldId id="390" r:id="rId5"/>
    <p:sldId id="389" r:id="rId6"/>
    <p:sldId id="388" r:id="rId7"/>
    <p:sldId id="387" r:id="rId8"/>
    <p:sldId id="386" r:id="rId9"/>
    <p:sldId id="385" r:id="rId10"/>
    <p:sldId id="384" r:id="rId11"/>
    <p:sldId id="382" r:id="rId12"/>
    <p:sldId id="381" r:id="rId13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372" r:id="rId22"/>
    <p:sldId id="370" r:id="rId23"/>
    <p:sldId id="369" r:id="rId24"/>
    <p:sldId id="368" r:id="rId25"/>
    <p:sldId id="367" r:id="rId26"/>
    <p:sldId id="366" r:id="rId27"/>
    <p:sldId id="365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1A846B-79B6-407F-B69D-B323B226C06F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19BFFB-1C23-4B97-8B60-B96E2320A6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19BFFB-1C23-4B97-8B60-B96E2320A689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6588" y="2828925"/>
            <a:ext cx="58388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DDF57BE-AA58-1B59-1E1B-2F10E6F0A8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508"/>
          <a:stretch>
            <a:fillRect/>
          </a:stretch>
        </p:blipFill>
        <p:spPr>
          <a:xfrm>
            <a:off x="1443666" y="689266"/>
            <a:ext cx="9360000" cy="3649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B7F86C7E-8811-5423-C277-B23AA8AD15A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2530" y="4261166"/>
            <a:ext cx="9360000" cy="2382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57743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895131D-3C8A-C011-FA28-9B360CACDD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538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23880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6863312-DD31-4E77-297F-62C55782A3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972000"/>
            <a:ext cx="10733850" cy="542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78878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CF117DC-4245-67EC-8F1E-54756CAEA4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1186314"/>
            <a:ext cx="11137528" cy="3600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8664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8412C38-5BFD-9355-7076-BB0C4D7292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64505"/>
            <a:ext cx="10800000" cy="362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20646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65FA915-7A8D-847F-38C8-7044EC1464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472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68360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551F5D1-5204-CFEF-1C91-C4C0AC7054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34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5F29D78-7BF4-356E-D35D-7149C8535170}"/>
              </a:ext>
            </a:extLst>
          </p:cNvPr>
          <p:cNvSpPr/>
          <p:nvPr/>
        </p:nvSpPr>
        <p:spPr bwMode="auto">
          <a:xfrm>
            <a:off x="10096528" y="1857364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71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24D2B40-0D01-2F00-9411-019D890113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5"/>
            <a:ext cx="10800000" cy="3621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9B2061F-C6FC-6C03-1460-A9944E4E47C8}"/>
              </a:ext>
            </a:extLst>
          </p:cNvPr>
          <p:cNvSpPr/>
          <p:nvPr/>
        </p:nvSpPr>
        <p:spPr bwMode="auto">
          <a:xfrm>
            <a:off x="9882214" y="2000240"/>
            <a:ext cx="85725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971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389C47C-D9C2-CD0E-D46F-8A6EB388EB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352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C46A356-3FEF-4B5F-0D63-12039B2F7997}"/>
              </a:ext>
            </a:extLst>
          </p:cNvPr>
          <p:cNvSpPr/>
          <p:nvPr/>
        </p:nvSpPr>
        <p:spPr bwMode="auto">
          <a:xfrm>
            <a:off x="10025090" y="1857364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2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72BD5E8-3A59-F63E-A3DA-A257FB2981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3652" y="785794"/>
            <a:ext cx="9000000" cy="580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2A5D2D3-26EE-5272-9951-291E54841786}"/>
              </a:ext>
            </a:extLst>
          </p:cNvPr>
          <p:cNvSpPr/>
          <p:nvPr/>
        </p:nvSpPr>
        <p:spPr bwMode="auto">
          <a:xfrm>
            <a:off x="8739206" y="1571612"/>
            <a:ext cx="64294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335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E056330-C137-479B-471E-6A2AF91A85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928670"/>
            <a:ext cx="10800000" cy="56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B561A2A-AD3F-8D9D-4B33-FBEE2C1218CB}"/>
              </a:ext>
            </a:extLst>
          </p:cNvPr>
          <p:cNvSpPr/>
          <p:nvPr/>
        </p:nvSpPr>
        <p:spPr bwMode="auto">
          <a:xfrm>
            <a:off x="7381884" y="5000636"/>
            <a:ext cx="1714512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63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DACBA75-8C0F-9780-9DCD-99F6CC6789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4346" y="972000"/>
            <a:ext cx="9828000" cy="5688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F150C52-AA4B-9795-1D88-D1631F371DF6}"/>
              </a:ext>
            </a:extLst>
          </p:cNvPr>
          <p:cNvSpPr/>
          <p:nvPr/>
        </p:nvSpPr>
        <p:spPr bwMode="auto">
          <a:xfrm>
            <a:off x="9453586" y="2643182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159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1C7F0A0-9C04-6D37-D2BA-95E7A9DDDE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928670"/>
            <a:ext cx="10800000" cy="349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3BF9313D-91DC-EB3D-48F6-E4846316C6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64" y="4214818"/>
            <a:ext cx="10800000" cy="258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3850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1001473-52DB-3F73-E1F9-8E8F8BC911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78290"/>
            <a:ext cx="10800000" cy="385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57482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41AD4B7-FB3A-2262-EF96-783DF16386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82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DD8242F-4819-2399-ABA5-2F9323B7F3F6}"/>
              </a:ext>
            </a:extLst>
          </p:cNvPr>
          <p:cNvSpPr/>
          <p:nvPr/>
        </p:nvSpPr>
        <p:spPr bwMode="auto">
          <a:xfrm>
            <a:off x="2377142" y="2057714"/>
            <a:ext cx="1932908" cy="656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95B9794-B430-792C-0846-3262100B838F}"/>
              </a:ext>
            </a:extLst>
          </p:cNvPr>
          <p:cNvSpPr/>
          <p:nvPr/>
        </p:nvSpPr>
        <p:spPr bwMode="auto">
          <a:xfrm>
            <a:off x="1738282" y="4929198"/>
            <a:ext cx="2357455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222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3639EB2-58B9-267D-A1FC-9EED06B4FB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373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9CEAFC0-DAE8-2158-8A8B-D32751DF0F5C}"/>
              </a:ext>
            </a:extLst>
          </p:cNvPr>
          <p:cNvSpPr/>
          <p:nvPr/>
        </p:nvSpPr>
        <p:spPr bwMode="auto">
          <a:xfrm>
            <a:off x="2605714" y="1952952"/>
            <a:ext cx="3061658" cy="547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222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AA74A39-CDA1-5EB8-70D7-0FA193188D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478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35BA6B0-CDAF-BE3B-FB20-A9CAEBFD1009}"/>
              </a:ext>
            </a:extLst>
          </p:cNvPr>
          <p:cNvSpPr/>
          <p:nvPr/>
        </p:nvSpPr>
        <p:spPr bwMode="auto">
          <a:xfrm>
            <a:off x="1700952" y="1928802"/>
            <a:ext cx="2109032" cy="661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3AEB557-3EF4-8B67-4BCD-3FF613903A61}"/>
              </a:ext>
            </a:extLst>
          </p:cNvPr>
          <p:cNvSpPr/>
          <p:nvPr/>
        </p:nvSpPr>
        <p:spPr bwMode="auto">
          <a:xfrm>
            <a:off x="1666844" y="3714752"/>
            <a:ext cx="1428760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805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A6D7466-0A83-DFB0-6663-022C9818C5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92867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435E195-FED2-615E-60A1-08098D520E83}"/>
              </a:ext>
            </a:extLst>
          </p:cNvPr>
          <p:cNvSpPr/>
          <p:nvPr/>
        </p:nvSpPr>
        <p:spPr bwMode="auto">
          <a:xfrm>
            <a:off x="8524892" y="1857364"/>
            <a:ext cx="178595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4F32CB3-5F36-2983-FEDD-3B3AE1A4A2CF}"/>
              </a:ext>
            </a:extLst>
          </p:cNvPr>
          <p:cNvSpPr/>
          <p:nvPr/>
        </p:nvSpPr>
        <p:spPr bwMode="auto">
          <a:xfrm>
            <a:off x="7024694" y="3714752"/>
            <a:ext cx="221457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351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293805D-58D4-8FBD-B9D9-C8DEA14F25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13"/>
          <a:stretch>
            <a:fillRect/>
          </a:stretch>
        </p:blipFill>
        <p:spPr>
          <a:xfrm>
            <a:off x="998510" y="714356"/>
            <a:ext cx="10080000" cy="435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5A71E19-E628-6308-A377-50C235387441}"/>
              </a:ext>
            </a:extLst>
          </p:cNvPr>
          <p:cNvSpPr/>
          <p:nvPr/>
        </p:nvSpPr>
        <p:spPr bwMode="auto">
          <a:xfrm>
            <a:off x="1738282" y="1714488"/>
            <a:ext cx="192882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8F32827-4961-8715-4501-1B9DEF3E3946}"/>
              </a:ext>
            </a:extLst>
          </p:cNvPr>
          <p:cNvSpPr/>
          <p:nvPr/>
        </p:nvSpPr>
        <p:spPr bwMode="auto">
          <a:xfrm>
            <a:off x="3309918" y="3286124"/>
            <a:ext cx="2428892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7F220FD-6A94-85EC-89DD-54C363F70EED}"/>
              </a:ext>
            </a:extLst>
          </p:cNvPr>
          <p:cNvSpPr/>
          <p:nvPr/>
        </p:nvSpPr>
        <p:spPr bwMode="auto">
          <a:xfrm>
            <a:off x="2095472" y="4173760"/>
            <a:ext cx="1357322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11408F6C-B571-8AED-6FA1-F5255F3EB1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366"/>
          <a:stretch>
            <a:fillRect/>
          </a:stretch>
        </p:blipFill>
        <p:spPr>
          <a:xfrm>
            <a:off x="1016660" y="5143512"/>
            <a:ext cx="10080000" cy="1686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4145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3FB45B3-8EB2-B73C-B618-D2A849C092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1999"/>
            <a:ext cx="10800000" cy="424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83BE76A-F7B5-4D16-88DD-02BF8B0372A8}"/>
              </a:ext>
            </a:extLst>
          </p:cNvPr>
          <p:cNvSpPr/>
          <p:nvPr/>
        </p:nvSpPr>
        <p:spPr bwMode="auto">
          <a:xfrm>
            <a:off x="3434284" y="1971998"/>
            <a:ext cx="2804591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01F7D94-FCEF-5980-7C96-20067D513A5F}"/>
              </a:ext>
            </a:extLst>
          </p:cNvPr>
          <p:cNvSpPr/>
          <p:nvPr/>
        </p:nvSpPr>
        <p:spPr bwMode="auto">
          <a:xfrm>
            <a:off x="8024826" y="2857496"/>
            <a:ext cx="264320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867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CB4FDEA-793D-A03E-77D4-5EF75C7BC6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0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98E5544-2732-7184-893C-862B6F0FD4B8}"/>
              </a:ext>
            </a:extLst>
          </p:cNvPr>
          <p:cNvSpPr/>
          <p:nvPr/>
        </p:nvSpPr>
        <p:spPr bwMode="auto">
          <a:xfrm>
            <a:off x="3158094" y="1210095"/>
            <a:ext cx="2294963" cy="504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86ACE58-D695-40B6-B4D7-85325A1B05D8}"/>
              </a:ext>
            </a:extLst>
          </p:cNvPr>
          <p:cNvSpPr/>
          <p:nvPr/>
        </p:nvSpPr>
        <p:spPr bwMode="auto">
          <a:xfrm>
            <a:off x="7024694" y="4357694"/>
            <a:ext cx="235745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908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54AAC039-6A27-C3FD-9ED1-497D8ADD74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7022"/>
          <a:stretch>
            <a:fillRect/>
          </a:stretch>
        </p:blipFill>
        <p:spPr>
          <a:xfrm>
            <a:off x="738150" y="1500174"/>
            <a:ext cx="10800000" cy="3242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98915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763B4C0-E140-9B06-2375-820AA416BB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2740008"/>
            <a:ext cx="10800000" cy="340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CDFECEB-7BF2-8CBD-B488-CAA13BF22F11}"/>
              </a:ext>
            </a:extLst>
          </p:cNvPr>
          <p:cNvSpPr/>
          <p:nvPr/>
        </p:nvSpPr>
        <p:spPr bwMode="auto">
          <a:xfrm>
            <a:off x="6524628" y="2954322"/>
            <a:ext cx="171451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93956C5-CF06-6DE2-A5B4-27FE78381FAA}"/>
              </a:ext>
            </a:extLst>
          </p:cNvPr>
          <p:cNvSpPr/>
          <p:nvPr/>
        </p:nvSpPr>
        <p:spPr bwMode="auto">
          <a:xfrm>
            <a:off x="4595802" y="4597396"/>
            <a:ext cx="257176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54AAC039-6A27-C3FD-9ED1-497D8ADD74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5753"/>
          <a:stretch>
            <a:fillRect/>
          </a:stretch>
        </p:blipFill>
        <p:spPr>
          <a:xfrm>
            <a:off x="738150" y="976613"/>
            <a:ext cx="10800000" cy="1763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7006095-ED88-F2BC-E36A-32EC3C472032}"/>
              </a:ext>
            </a:extLst>
          </p:cNvPr>
          <p:cNvSpPr/>
          <p:nvPr/>
        </p:nvSpPr>
        <p:spPr bwMode="auto">
          <a:xfrm>
            <a:off x="2756565" y="1048051"/>
            <a:ext cx="2786082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823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EC38D67-7779-319D-B03E-CEFA456C88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340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2F928DC-5EBB-4A14-7CF0-99A113E2047C}"/>
              </a:ext>
            </a:extLst>
          </p:cNvPr>
          <p:cNvSpPr/>
          <p:nvPr/>
        </p:nvSpPr>
        <p:spPr bwMode="auto">
          <a:xfrm>
            <a:off x="2510476" y="1000108"/>
            <a:ext cx="187101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DBEEEAF-2DE1-960A-D78D-8FA5756C4F59}"/>
              </a:ext>
            </a:extLst>
          </p:cNvPr>
          <p:cNvSpPr/>
          <p:nvPr/>
        </p:nvSpPr>
        <p:spPr bwMode="auto">
          <a:xfrm>
            <a:off x="6667504" y="2643182"/>
            <a:ext cx="192882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93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6F59B15-DF5F-6563-02C9-9E9DAAB918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97007"/>
            <a:ext cx="10800000" cy="259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32A2400-0F8C-9547-8A6E-160966A73F8E}"/>
              </a:ext>
            </a:extLst>
          </p:cNvPr>
          <p:cNvSpPr/>
          <p:nvPr/>
        </p:nvSpPr>
        <p:spPr bwMode="auto">
          <a:xfrm>
            <a:off x="5500952" y="2273197"/>
            <a:ext cx="1380866" cy="509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C9F09762-182F-E864-7BD5-3BB8E4C3078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9053"/>
          <a:stretch>
            <a:fillRect/>
          </a:stretch>
        </p:blipFill>
        <p:spPr>
          <a:xfrm>
            <a:off x="738150" y="3996883"/>
            <a:ext cx="10800000" cy="93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32A2400-0F8C-9547-8A6E-160966A73F8E}"/>
              </a:ext>
            </a:extLst>
          </p:cNvPr>
          <p:cNvSpPr/>
          <p:nvPr/>
        </p:nvSpPr>
        <p:spPr bwMode="auto">
          <a:xfrm>
            <a:off x="6238876" y="4139759"/>
            <a:ext cx="1380866" cy="509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399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9F09762-182F-E864-7BD5-3BB8E4C307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947"/>
          <a:stretch>
            <a:fillRect/>
          </a:stretch>
        </p:blipFill>
        <p:spPr>
          <a:xfrm>
            <a:off x="719999" y="1571612"/>
            <a:ext cx="10800000" cy="351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A8B6C37-D812-2004-E620-52B3E8040FC1}"/>
              </a:ext>
            </a:extLst>
          </p:cNvPr>
          <p:cNvSpPr/>
          <p:nvPr/>
        </p:nvSpPr>
        <p:spPr bwMode="auto">
          <a:xfrm>
            <a:off x="7167570" y="1733593"/>
            <a:ext cx="1714285" cy="4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AC6C7F5-13DF-9A9E-DF3C-E602DA37156D}"/>
              </a:ext>
            </a:extLst>
          </p:cNvPr>
          <p:cNvSpPr/>
          <p:nvPr/>
        </p:nvSpPr>
        <p:spPr bwMode="auto">
          <a:xfrm>
            <a:off x="1952596" y="3500438"/>
            <a:ext cx="207170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5163A075-A67E-32C1-DB6F-E6EDD115AD20}"/>
              </a:ext>
            </a:extLst>
          </p:cNvPr>
          <p:cNvSpPr/>
          <p:nvPr/>
        </p:nvSpPr>
        <p:spPr bwMode="auto">
          <a:xfrm>
            <a:off x="4881554" y="4357694"/>
            <a:ext cx="857256" cy="523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687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</Words>
  <Application>Microsoft Office PowerPoint</Application>
  <PresentationFormat>自定义</PresentationFormat>
  <Paragraphs>1</Paragraphs>
  <Slides>27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38</cp:revision>
  <dcterms:created xsi:type="dcterms:W3CDTF">2015-09-16T06:52:26Z</dcterms:created>
  <dcterms:modified xsi:type="dcterms:W3CDTF">2023-11-09T08:08:07Z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