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89" r:id="rId3"/>
    <p:sldId id="388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5" r:id="rId16"/>
    <p:sldId id="374" r:id="rId17"/>
    <p:sldId id="373" r:id="rId18"/>
    <p:sldId id="372" r:id="rId19"/>
    <p:sldId id="371" r:id="rId20"/>
    <p:sldId id="370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8513" y="3000375"/>
            <a:ext cx="55149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BD0D31D-B90C-FE3A-619D-61798ACA63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33199"/>
            <a:ext cx="10800000" cy="458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9EE1473-74AA-D45A-5DA4-2795868631B5}"/>
              </a:ext>
            </a:extLst>
          </p:cNvPr>
          <p:cNvSpPr/>
          <p:nvPr/>
        </p:nvSpPr>
        <p:spPr bwMode="auto">
          <a:xfrm>
            <a:off x="1738282" y="2143116"/>
            <a:ext cx="85725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7ACF73B-F60C-7DA9-0FE3-1E69738211F4}"/>
              </a:ext>
            </a:extLst>
          </p:cNvPr>
          <p:cNvSpPr/>
          <p:nvPr/>
        </p:nvSpPr>
        <p:spPr bwMode="auto">
          <a:xfrm>
            <a:off x="1738282" y="4929198"/>
            <a:ext cx="228601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020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343EF21-0B45-D852-34F2-7D7707703C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61166"/>
            <a:ext cx="10800000" cy="361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C5FC7C5-03C7-A2B4-374A-67CD5E6A7275}"/>
              </a:ext>
            </a:extLst>
          </p:cNvPr>
          <p:cNvSpPr/>
          <p:nvPr/>
        </p:nvSpPr>
        <p:spPr bwMode="auto">
          <a:xfrm>
            <a:off x="9024958" y="1500174"/>
            <a:ext cx="164307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05445EB-B087-C456-A5DC-B575CB56C0C2}"/>
              </a:ext>
            </a:extLst>
          </p:cNvPr>
          <p:cNvSpPr/>
          <p:nvPr/>
        </p:nvSpPr>
        <p:spPr bwMode="auto">
          <a:xfrm>
            <a:off x="5810248" y="3286124"/>
            <a:ext cx="128588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135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99AB535-18B5-5866-C28D-93596F7A9B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88967"/>
            <a:ext cx="10800000" cy="36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E245BF5-3E47-A423-C125-B6634F352DD6}"/>
              </a:ext>
            </a:extLst>
          </p:cNvPr>
          <p:cNvSpPr/>
          <p:nvPr/>
        </p:nvSpPr>
        <p:spPr bwMode="auto">
          <a:xfrm>
            <a:off x="6381752" y="1643050"/>
            <a:ext cx="78581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CB9F77D-274F-A681-7E76-44FEE95742C6}"/>
              </a:ext>
            </a:extLst>
          </p:cNvPr>
          <p:cNvSpPr/>
          <p:nvPr/>
        </p:nvSpPr>
        <p:spPr bwMode="auto">
          <a:xfrm>
            <a:off x="5667372" y="3357562"/>
            <a:ext cx="85725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23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8BCCE18-ED5C-00A5-A16E-4386659E8D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8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26588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7D2995A-DDDB-A98A-8BAB-16F880C33A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30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FEF2DC72-B346-FEE8-BADF-FB4D6EB28B4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3629628"/>
            <a:ext cx="10800000" cy="258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94250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02DAF66-31C7-2B8F-62C6-40F3FE9A06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222" y="785795"/>
            <a:ext cx="10080000" cy="5732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79287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4D2DBCF-E889-0D8A-249F-B9291F569C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42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04269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D11C28E-E58D-D6D9-B3C2-A370FD3B3B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3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60638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76FD0AD-37F2-37A9-E192-0D3AB98313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5752" y="763309"/>
            <a:ext cx="9090776" cy="5968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78428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33EB25C-CBAD-C755-3B81-ECA7E61FEB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92669"/>
            <a:ext cx="10800000" cy="445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94866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63BA157-C0A8-3C61-5093-E9AEDF18E5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6584" y="1857364"/>
            <a:ext cx="9720000" cy="471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349EB1A-68C0-26FE-6EBB-FC7D040576A3}"/>
              </a:ext>
            </a:extLst>
          </p:cNvPr>
          <p:cNvSpPr/>
          <p:nvPr/>
        </p:nvSpPr>
        <p:spPr bwMode="auto">
          <a:xfrm>
            <a:off x="7715632" y="4143380"/>
            <a:ext cx="2595210" cy="585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47D4A511-44ED-28AE-D139-AFAD8977E3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6586" y="642918"/>
            <a:ext cx="7215238" cy="1224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73672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56371C2-B4D5-036D-32D5-929083F31E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311"/>
          <a:stretch>
            <a:fillRect/>
          </a:stretch>
        </p:blipFill>
        <p:spPr>
          <a:xfrm>
            <a:off x="1872082" y="1782481"/>
            <a:ext cx="10010396" cy="796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9CCB82D2-8156-084A-3B2E-055AE18BFFF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0512" y="2667844"/>
            <a:ext cx="10800000" cy="183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70755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5948A46-B011-EC6E-50E6-BD0C3FEA2D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47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C910E9D-E04F-B36C-5DFC-73B0E5FC7233}"/>
              </a:ext>
            </a:extLst>
          </p:cNvPr>
          <p:cNvSpPr/>
          <p:nvPr/>
        </p:nvSpPr>
        <p:spPr bwMode="auto">
          <a:xfrm>
            <a:off x="10025090" y="2000240"/>
            <a:ext cx="64294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9398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FE8738B-1037-00BA-EF25-BDC74AB3E9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1224" y="714356"/>
            <a:ext cx="7447702" cy="6101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A244945-4385-F9B4-347B-FFF2D2163111}"/>
              </a:ext>
            </a:extLst>
          </p:cNvPr>
          <p:cNvSpPr/>
          <p:nvPr/>
        </p:nvSpPr>
        <p:spPr bwMode="auto">
          <a:xfrm>
            <a:off x="8739206" y="1214422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1728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6699FB3-70C6-FB18-C375-0C79A6BC23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222" y="785794"/>
            <a:ext cx="10080000" cy="5905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83066ED-B8E5-95EE-5F66-B19090E62042}"/>
              </a:ext>
            </a:extLst>
          </p:cNvPr>
          <p:cNvSpPr/>
          <p:nvPr/>
        </p:nvSpPr>
        <p:spPr bwMode="auto">
          <a:xfrm>
            <a:off x="9810776" y="2500306"/>
            <a:ext cx="50006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813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2E33D0A-54E0-3779-5B01-C7294D1481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1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44C885A-6185-4FBF-E33C-1EA54C517D93}"/>
              </a:ext>
            </a:extLst>
          </p:cNvPr>
          <p:cNvSpPr/>
          <p:nvPr/>
        </p:nvSpPr>
        <p:spPr bwMode="auto">
          <a:xfrm>
            <a:off x="10167966" y="1928802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889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3E150AD-2CAB-B4AC-6083-D8EC2B1495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35943"/>
            <a:ext cx="10800000" cy="362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32BDA89-F8C0-FCB8-874C-202175465260}"/>
              </a:ext>
            </a:extLst>
          </p:cNvPr>
          <p:cNvSpPr/>
          <p:nvPr/>
        </p:nvSpPr>
        <p:spPr bwMode="auto">
          <a:xfrm>
            <a:off x="10096528" y="2357430"/>
            <a:ext cx="642942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68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31EB38E-A7FF-30B2-CBC9-F90C84C9D6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80702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710F40E-105A-C718-C18C-C1E82F9F0576}"/>
              </a:ext>
            </a:extLst>
          </p:cNvPr>
          <p:cNvSpPr/>
          <p:nvPr/>
        </p:nvSpPr>
        <p:spPr bwMode="auto">
          <a:xfrm>
            <a:off x="8024826" y="1142984"/>
            <a:ext cx="285752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50ED63B-7CFA-7CEA-F1C1-F86979AF6245}"/>
              </a:ext>
            </a:extLst>
          </p:cNvPr>
          <p:cNvSpPr/>
          <p:nvPr/>
        </p:nvSpPr>
        <p:spPr bwMode="auto">
          <a:xfrm>
            <a:off x="4738678" y="3714752"/>
            <a:ext cx="242889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3154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817FC78-3C80-129E-E899-6AEFBC3F2A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094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3730EF3-64FD-0D30-C76F-5AE45EFBE83D}"/>
              </a:ext>
            </a:extLst>
          </p:cNvPr>
          <p:cNvSpPr/>
          <p:nvPr/>
        </p:nvSpPr>
        <p:spPr bwMode="auto">
          <a:xfrm>
            <a:off x="7167570" y="1000108"/>
            <a:ext cx="364333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F35D8E4-1DE2-CBD1-87BE-264717B50AAB}"/>
              </a:ext>
            </a:extLst>
          </p:cNvPr>
          <p:cNvSpPr/>
          <p:nvPr/>
        </p:nvSpPr>
        <p:spPr bwMode="auto">
          <a:xfrm>
            <a:off x="1666844" y="4429132"/>
            <a:ext cx="228601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070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ABEE826-523F-D073-7454-EDAEA0E421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90090"/>
            <a:ext cx="10800000" cy="4396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1F2C8BE-5A2F-B44F-C3F6-EA0BDD20A45E}"/>
              </a:ext>
            </a:extLst>
          </p:cNvPr>
          <p:cNvSpPr/>
          <p:nvPr/>
        </p:nvSpPr>
        <p:spPr bwMode="auto">
          <a:xfrm>
            <a:off x="6024562" y="1571612"/>
            <a:ext cx="207170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5029436-BF5D-A1F6-8321-C86FE1BBEAD1}"/>
              </a:ext>
            </a:extLst>
          </p:cNvPr>
          <p:cNvSpPr/>
          <p:nvPr/>
        </p:nvSpPr>
        <p:spPr bwMode="auto">
          <a:xfrm>
            <a:off x="3809984" y="3357562"/>
            <a:ext cx="3643338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430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4CE77A5-54F8-A179-01F6-91813540C8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2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7FEED50-B77E-E425-E498-A6519F365D36}"/>
              </a:ext>
            </a:extLst>
          </p:cNvPr>
          <p:cNvSpPr/>
          <p:nvPr/>
        </p:nvSpPr>
        <p:spPr bwMode="auto">
          <a:xfrm>
            <a:off x="5524496" y="1071546"/>
            <a:ext cx="142876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C1A20D2-E100-D253-30B1-3B71DFF8E278}"/>
              </a:ext>
            </a:extLst>
          </p:cNvPr>
          <p:cNvSpPr/>
          <p:nvPr/>
        </p:nvSpPr>
        <p:spPr bwMode="auto">
          <a:xfrm>
            <a:off x="8524892" y="2714620"/>
            <a:ext cx="235745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D082B05-D3CF-8B6A-619F-E24B8B5A9159}"/>
              </a:ext>
            </a:extLst>
          </p:cNvPr>
          <p:cNvSpPr/>
          <p:nvPr/>
        </p:nvSpPr>
        <p:spPr bwMode="auto">
          <a:xfrm>
            <a:off x="1809720" y="5214950"/>
            <a:ext cx="2286016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6874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04473BD-B8BB-DB10-2D66-13EE5B6ED3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694455"/>
            <a:ext cx="10800000" cy="346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32876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86FA491-3CEA-2472-E86E-9A6A423205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91545"/>
            <a:ext cx="10800000" cy="370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145B176-07B3-71FB-0CE5-2FF46245FBB4}"/>
              </a:ext>
            </a:extLst>
          </p:cNvPr>
          <p:cNvSpPr/>
          <p:nvPr/>
        </p:nvSpPr>
        <p:spPr bwMode="auto">
          <a:xfrm>
            <a:off x="1881158" y="2428868"/>
            <a:ext cx="3500462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141467C-5202-338F-9BEB-85E395FA8E89}"/>
              </a:ext>
            </a:extLst>
          </p:cNvPr>
          <p:cNvSpPr/>
          <p:nvPr/>
        </p:nvSpPr>
        <p:spPr bwMode="auto">
          <a:xfrm>
            <a:off x="1881158" y="4143380"/>
            <a:ext cx="3143272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446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31678D4-0F00-E8E6-19A7-C70C8FBFC6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2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D31602E-479B-C5A5-4B6D-4B19F141488E}"/>
              </a:ext>
            </a:extLst>
          </p:cNvPr>
          <p:cNvSpPr/>
          <p:nvPr/>
        </p:nvSpPr>
        <p:spPr bwMode="auto">
          <a:xfrm>
            <a:off x="7024694" y="1000108"/>
            <a:ext cx="235745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73FF3F8-B076-8DA6-1A8C-504A5C0A8245}"/>
              </a:ext>
            </a:extLst>
          </p:cNvPr>
          <p:cNvSpPr/>
          <p:nvPr/>
        </p:nvSpPr>
        <p:spPr bwMode="auto">
          <a:xfrm>
            <a:off x="6238876" y="2714620"/>
            <a:ext cx="185738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50F9D58-B259-BABE-A3F8-9FA50CF3C4EA}"/>
              </a:ext>
            </a:extLst>
          </p:cNvPr>
          <p:cNvSpPr/>
          <p:nvPr/>
        </p:nvSpPr>
        <p:spPr bwMode="auto">
          <a:xfrm>
            <a:off x="1952596" y="5286388"/>
            <a:ext cx="271464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129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自定义</PresentationFormat>
  <Paragraphs>0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36</cp:revision>
  <dcterms:created xsi:type="dcterms:W3CDTF">2015-09-16T06:52:26Z</dcterms:created>
  <dcterms:modified xsi:type="dcterms:W3CDTF">2023-11-10T03:51:45Z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