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1450" y="3005138"/>
            <a:ext cx="42291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F1C44C-C282-7681-C6BD-E94482618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2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C8D514E-E363-9D31-C16D-FA02A0C7BF11}"/>
              </a:ext>
            </a:extLst>
          </p:cNvPr>
          <p:cNvSpPr/>
          <p:nvPr/>
        </p:nvSpPr>
        <p:spPr bwMode="auto">
          <a:xfrm>
            <a:off x="666712" y="3643314"/>
            <a:ext cx="1057282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9621CC9-56F4-2547-D02D-3C812702EA27}"/>
              </a:ext>
            </a:extLst>
          </p:cNvPr>
          <p:cNvSpPr/>
          <p:nvPr/>
        </p:nvSpPr>
        <p:spPr bwMode="auto">
          <a:xfrm>
            <a:off x="666712" y="4429132"/>
            <a:ext cx="6215106" cy="70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240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FD2DD1-1272-C8B5-B14C-1B433DA78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4F2E016-3456-EE54-DEBB-7FBCA8D17D6E}"/>
              </a:ext>
            </a:extLst>
          </p:cNvPr>
          <p:cNvSpPr/>
          <p:nvPr/>
        </p:nvSpPr>
        <p:spPr bwMode="auto">
          <a:xfrm>
            <a:off x="738150" y="1142984"/>
            <a:ext cx="10501386" cy="62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0372D663-936C-95EA-928F-D57111062FDB}"/>
              </a:ext>
            </a:extLst>
          </p:cNvPr>
          <p:cNvSpPr/>
          <p:nvPr/>
        </p:nvSpPr>
        <p:spPr bwMode="auto">
          <a:xfrm>
            <a:off x="738150" y="2071678"/>
            <a:ext cx="10501386" cy="547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1E06DCD8-AB86-E191-2DA3-0F595BD139D9}"/>
              </a:ext>
            </a:extLst>
          </p:cNvPr>
          <p:cNvSpPr/>
          <p:nvPr/>
        </p:nvSpPr>
        <p:spPr bwMode="auto">
          <a:xfrm>
            <a:off x="738150" y="2971593"/>
            <a:ext cx="722721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xmlns="" id="{C2B02F8C-89B0-B15E-F924-27BCDEACA2F9}"/>
              </a:ext>
            </a:extLst>
          </p:cNvPr>
          <p:cNvSpPr/>
          <p:nvPr/>
        </p:nvSpPr>
        <p:spPr bwMode="auto">
          <a:xfrm>
            <a:off x="738150" y="2928934"/>
            <a:ext cx="1050138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xmlns="" id="{F1877298-0A02-BD36-9C01-FFD37F860141}"/>
              </a:ext>
            </a:extLst>
          </p:cNvPr>
          <p:cNvSpPr/>
          <p:nvPr/>
        </p:nvSpPr>
        <p:spPr bwMode="auto">
          <a:xfrm>
            <a:off x="1071484" y="3743021"/>
            <a:ext cx="427062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xmlns="" id="{DECA2F78-5EAB-D445-E941-063AD603ABD5}"/>
              </a:ext>
            </a:extLst>
          </p:cNvPr>
          <p:cNvSpPr/>
          <p:nvPr/>
        </p:nvSpPr>
        <p:spPr bwMode="auto">
          <a:xfrm>
            <a:off x="738149" y="3743021"/>
            <a:ext cx="10572825" cy="614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xmlns="" id="{C3749CE1-CFA2-2627-888A-CC11B862AD94}"/>
              </a:ext>
            </a:extLst>
          </p:cNvPr>
          <p:cNvSpPr/>
          <p:nvPr/>
        </p:nvSpPr>
        <p:spPr bwMode="auto">
          <a:xfrm>
            <a:off x="666712" y="4714884"/>
            <a:ext cx="1071570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xmlns="" id="{17AB8860-9C7A-3E95-A676-1C3D2679045C}"/>
              </a:ext>
            </a:extLst>
          </p:cNvPr>
          <p:cNvSpPr/>
          <p:nvPr/>
        </p:nvSpPr>
        <p:spPr bwMode="auto">
          <a:xfrm>
            <a:off x="738150" y="5500702"/>
            <a:ext cx="1057282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36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1" grpId="0" animBg="1"/>
      <p:bldP spid="23" grpId="0" animBg="1"/>
      <p:bldP spid="28" grpId="0" animBg="1"/>
      <p:bldP spid="35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9AEC61-EF47-9DFD-DAF0-C3B77FC70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1A3CAFE-2FAE-6DA1-EE04-FE1E5549FE11}"/>
              </a:ext>
            </a:extLst>
          </p:cNvPr>
          <p:cNvSpPr/>
          <p:nvPr/>
        </p:nvSpPr>
        <p:spPr bwMode="auto">
          <a:xfrm>
            <a:off x="738150" y="1142984"/>
            <a:ext cx="10572824" cy="514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35EDEB29-7C93-1CF6-7630-1386CAE09C23}"/>
              </a:ext>
            </a:extLst>
          </p:cNvPr>
          <p:cNvSpPr/>
          <p:nvPr/>
        </p:nvSpPr>
        <p:spPr bwMode="auto">
          <a:xfrm>
            <a:off x="738150" y="2000240"/>
            <a:ext cx="1050138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xmlns="" id="{79B0D8FB-8884-107D-7838-FD5A067FA5FE}"/>
              </a:ext>
            </a:extLst>
          </p:cNvPr>
          <p:cNvSpPr/>
          <p:nvPr/>
        </p:nvSpPr>
        <p:spPr bwMode="auto">
          <a:xfrm>
            <a:off x="738150" y="2862060"/>
            <a:ext cx="10474601" cy="56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xmlns="" id="{96B2B8AB-7975-4AA3-BBAE-6A19496E646A}"/>
              </a:ext>
            </a:extLst>
          </p:cNvPr>
          <p:cNvSpPr/>
          <p:nvPr/>
        </p:nvSpPr>
        <p:spPr bwMode="auto">
          <a:xfrm>
            <a:off x="738150" y="3647765"/>
            <a:ext cx="10501386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xmlns="" id="{2444285F-48D0-B969-6F90-C37ED16F4795}"/>
              </a:ext>
            </a:extLst>
          </p:cNvPr>
          <p:cNvSpPr/>
          <p:nvPr/>
        </p:nvSpPr>
        <p:spPr bwMode="auto">
          <a:xfrm>
            <a:off x="738150" y="4643446"/>
            <a:ext cx="1057282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xmlns="" id="{C65F19DD-53B3-E157-9EC2-BDEA749AAD58}"/>
              </a:ext>
            </a:extLst>
          </p:cNvPr>
          <p:cNvSpPr/>
          <p:nvPr/>
        </p:nvSpPr>
        <p:spPr bwMode="auto">
          <a:xfrm>
            <a:off x="595274" y="5357826"/>
            <a:ext cx="700092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609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  <p:bldP spid="28" grpId="0" animBg="1"/>
      <p:bldP spid="35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520E0B-6906-7BB8-A3DC-2C76EC22A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3" y="2285992"/>
            <a:ext cx="10800000" cy="26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19A9D30-5A7F-6258-C934-5E7F8E41BF2E}"/>
              </a:ext>
            </a:extLst>
          </p:cNvPr>
          <p:cNvSpPr/>
          <p:nvPr/>
        </p:nvSpPr>
        <p:spPr bwMode="auto">
          <a:xfrm>
            <a:off x="452398" y="2571744"/>
            <a:ext cx="89297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421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FA9E78-6E35-301B-F74C-51B79E948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8653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AB1C14-11D8-C035-CDB0-29443707C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32" y="785794"/>
            <a:ext cx="9828000" cy="58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5563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9612B8-3BB0-2FE5-3BC4-E87AE646C8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2530" y="928670"/>
            <a:ext cx="7865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3245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09119F-6DEA-ABD6-95F1-F042A27F8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6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CCEE0D-B233-753B-DCC3-4378086E7C6F}"/>
              </a:ext>
            </a:extLst>
          </p:cNvPr>
          <p:cNvSpPr/>
          <p:nvPr/>
        </p:nvSpPr>
        <p:spPr bwMode="auto">
          <a:xfrm>
            <a:off x="1595406" y="4786322"/>
            <a:ext cx="621510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72C6C1-C29E-50B5-5C74-3C08A94D0640}"/>
              </a:ext>
            </a:extLst>
          </p:cNvPr>
          <p:cNvSpPr/>
          <p:nvPr/>
        </p:nvSpPr>
        <p:spPr bwMode="auto">
          <a:xfrm>
            <a:off x="2739047" y="4524380"/>
            <a:ext cx="2447618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380D69-7AB5-1906-14F1-596C485D1603}"/>
              </a:ext>
            </a:extLst>
          </p:cNvPr>
          <p:cNvSpPr/>
          <p:nvPr/>
        </p:nvSpPr>
        <p:spPr bwMode="auto">
          <a:xfrm>
            <a:off x="5358095" y="4524380"/>
            <a:ext cx="1485714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805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99D4CB-18C4-8CE4-8E8E-EC4BE800B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857232"/>
            <a:ext cx="10800000" cy="58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16C7D3-DD30-045B-479C-9AB38E97F4E8}"/>
              </a:ext>
            </a:extLst>
          </p:cNvPr>
          <p:cNvSpPr/>
          <p:nvPr/>
        </p:nvSpPr>
        <p:spPr bwMode="auto">
          <a:xfrm>
            <a:off x="1691428" y="2124380"/>
            <a:ext cx="447601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013473F-AAE0-04CE-FB15-FE1AEC2C51C5}"/>
              </a:ext>
            </a:extLst>
          </p:cNvPr>
          <p:cNvSpPr/>
          <p:nvPr/>
        </p:nvSpPr>
        <p:spPr bwMode="auto">
          <a:xfrm>
            <a:off x="1738282" y="4071942"/>
            <a:ext cx="714380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71F39E-18EB-5E17-F792-1CD603A3369A}"/>
              </a:ext>
            </a:extLst>
          </p:cNvPr>
          <p:cNvSpPr/>
          <p:nvPr/>
        </p:nvSpPr>
        <p:spPr bwMode="auto">
          <a:xfrm>
            <a:off x="5272380" y="3857713"/>
            <a:ext cx="1580952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83FB575-504C-F339-6DA0-85FCD368D486}"/>
              </a:ext>
            </a:extLst>
          </p:cNvPr>
          <p:cNvSpPr/>
          <p:nvPr/>
        </p:nvSpPr>
        <p:spPr bwMode="auto">
          <a:xfrm>
            <a:off x="7015237" y="3819618"/>
            <a:ext cx="714285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92DEB25-767C-96CD-1573-42169EDBA5D4}"/>
              </a:ext>
            </a:extLst>
          </p:cNvPr>
          <p:cNvSpPr/>
          <p:nvPr/>
        </p:nvSpPr>
        <p:spPr bwMode="auto">
          <a:xfrm>
            <a:off x="5719999" y="5495809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B53B07F-51A8-17B0-4330-606FC652D486}"/>
              </a:ext>
            </a:extLst>
          </p:cNvPr>
          <p:cNvSpPr/>
          <p:nvPr/>
        </p:nvSpPr>
        <p:spPr bwMode="auto">
          <a:xfrm>
            <a:off x="1809720" y="5857892"/>
            <a:ext cx="650085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713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0F4420-A60A-5E08-15F4-039498F49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2984"/>
            <a:ext cx="10800000" cy="44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46362C-6683-0369-AFCA-AE6BC51E4668}"/>
              </a:ext>
            </a:extLst>
          </p:cNvPr>
          <p:cNvSpPr/>
          <p:nvPr/>
        </p:nvSpPr>
        <p:spPr bwMode="auto">
          <a:xfrm>
            <a:off x="1738282" y="3929066"/>
            <a:ext cx="942981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DE6E42E9-0BF3-981C-7894-96F07CB9D1B8}"/>
              </a:ext>
            </a:extLst>
          </p:cNvPr>
          <p:cNvSpPr/>
          <p:nvPr/>
        </p:nvSpPr>
        <p:spPr bwMode="auto">
          <a:xfrm>
            <a:off x="1166778" y="4857760"/>
            <a:ext cx="328614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181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BBCF6F-66CF-2468-A2AC-6D565084E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2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356AED-931D-9FA6-567C-3B56EDA15D4D}"/>
              </a:ext>
            </a:extLst>
          </p:cNvPr>
          <p:cNvSpPr/>
          <p:nvPr/>
        </p:nvSpPr>
        <p:spPr bwMode="auto">
          <a:xfrm>
            <a:off x="1738282" y="1857364"/>
            <a:ext cx="95726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73A122F0-B03A-129E-A2D9-F9C7C563660A}"/>
              </a:ext>
            </a:extLst>
          </p:cNvPr>
          <p:cNvSpPr/>
          <p:nvPr/>
        </p:nvSpPr>
        <p:spPr bwMode="auto">
          <a:xfrm>
            <a:off x="1238216" y="2786058"/>
            <a:ext cx="142876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EACB0D40-5138-3FDE-FE3D-6CA19E80D4FA}"/>
              </a:ext>
            </a:extLst>
          </p:cNvPr>
          <p:cNvSpPr/>
          <p:nvPr/>
        </p:nvSpPr>
        <p:spPr bwMode="auto">
          <a:xfrm>
            <a:off x="1881158" y="4643446"/>
            <a:ext cx="935837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xmlns="" id="{3519F2E4-FCA4-F78F-80DC-0D0667B6AB40}"/>
              </a:ext>
            </a:extLst>
          </p:cNvPr>
          <p:cNvSpPr/>
          <p:nvPr/>
        </p:nvSpPr>
        <p:spPr bwMode="auto">
          <a:xfrm>
            <a:off x="1238216" y="5500702"/>
            <a:ext cx="53578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09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03B88D-EF0C-9707-9A6E-E37328B60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1928802"/>
            <a:ext cx="10800000" cy="18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BA75C9F-425B-00F8-D8D6-7CDEDEE2A39E}"/>
              </a:ext>
            </a:extLst>
          </p:cNvPr>
          <p:cNvSpPr/>
          <p:nvPr/>
        </p:nvSpPr>
        <p:spPr bwMode="auto">
          <a:xfrm>
            <a:off x="1809720" y="3000372"/>
            <a:ext cx="878687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089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2023-11-09T09:13:17Z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