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0488" y="3024188"/>
            <a:ext cx="43910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80FEA1-FC6D-767E-8949-BB2403D16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0D8976E-2B1D-0443-45C0-630C21E24331}"/>
              </a:ext>
            </a:extLst>
          </p:cNvPr>
          <p:cNvSpPr/>
          <p:nvPr/>
        </p:nvSpPr>
        <p:spPr bwMode="auto">
          <a:xfrm>
            <a:off x="1253332" y="1210095"/>
            <a:ext cx="556387" cy="57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F4AA131-8E76-DE44-0DA9-DCDD1D9B79F9}"/>
              </a:ext>
            </a:extLst>
          </p:cNvPr>
          <p:cNvSpPr/>
          <p:nvPr/>
        </p:nvSpPr>
        <p:spPr bwMode="auto">
          <a:xfrm>
            <a:off x="1238216" y="2928934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EA09895-BC7C-CA12-E9B2-E4398E5496E4}"/>
              </a:ext>
            </a:extLst>
          </p:cNvPr>
          <p:cNvSpPr/>
          <p:nvPr/>
        </p:nvSpPr>
        <p:spPr bwMode="auto">
          <a:xfrm>
            <a:off x="1238216" y="478632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824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2DFA79-1ED3-4B11-7CE4-29B7FA1DD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6BDE71-B936-77E9-2003-BBF6254DD2AE}"/>
              </a:ext>
            </a:extLst>
          </p:cNvPr>
          <p:cNvSpPr/>
          <p:nvPr/>
        </p:nvSpPr>
        <p:spPr bwMode="auto">
          <a:xfrm>
            <a:off x="1253332" y="1229142"/>
            <a:ext cx="484949" cy="48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5CD076B-5895-04B3-2C0E-67717AEC96F2}"/>
              </a:ext>
            </a:extLst>
          </p:cNvPr>
          <p:cNvSpPr/>
          <p:nvPr/>
        </p:nvSpPr>
        <p:spPr bwMode="auto">
          <a:xfrm>
            <a:off x="1309654" y="2857496"/>
            <a:ext cx="642942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CC4912-BB8A-B067-5EC7-2841A9E239E6}"/>
              </a:ext>
            </a:extLst>
          </p:cNvPr>
          <p:cNvSpPr/>
          <p:nvPr/>
        </p:nvSpPr>
        <p:spPr bwMode="auto">
          <a:xfrm>
            <a:off x="1238216" y="4786322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042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512D1D-EEB4-939E-FDE1-422C7F3923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D209E12-9663-9CA0-1221-191BD06CE73C}"/>
              </a:ext>
            </a:extLst>
          </p:cNvPr>
          <p:cNvSpPr/>
          <p:nvPr/>
        </p:nvSpPr>
        <p:spPr bwMode="auto">
          <a:xfrm>
            <a:off x="1281904" y="1181523"/>
            <a:ext cx="599254" cy="53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1724463-3505-7AD3-BC53-31B08D05A212}"/>
              </a:ext>
            </a:extLst>
          </p:cNvPr>
          <p:cNvSpPr/>
          <p:nvPr/>
        </p:nvSpPr>
        <p:spPr bwMode="auto">
          <a:xfrm>
            <a:off x="1300952" y="2752952"/>
            <a:ext cx="508768" cy="74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7157AAC-9B00-794E-A38D-EBD986245F2C}"/>
              </a:ext>
            </a:extLst>
          </p:cNvPr>
          <p:cNvSpPr/>
          <p:nvPr/>
        </p:nvSpPr>
        <p:spPr bwMode="auto">
          <a:xfrm>
            <a:off x="1238216" y="4572008"/>
            <a:ext cx="714380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70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70D5B5-CE9C-0614-EB99-45C2853D6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715C1E-BCE0-E463-3D4B-CB1ACA8EED46}"/>
              </a:ext>
            </a:extLst>
          </p:cNvPr>
          <p:cNvSpPr/>
          <p:nvPr/>
        </p:nvSpPr>
        <p:spPr bwMode="auto">
          <a:xfrm>
            <a:off x="1291428" y="1238666"/>
            <a:ext cx="589730" cy="54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391579-352D-4374-52C5-38FCF658A5E3}"/>
              </a:ext>
            </a:extLst>
          </p:cNvPr>
          <p:cNvSpPr/>
          <p:nvPr/>
        </p:nvSpPr>
        <p:spPr bwMode="auto">
          <a:xfrm>
            <a:off x="1300952" y="2800571"/>
            <a:ext cx="580206" cy="69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2A5E849-A129-9EFD-4F93-1FA5656BAE2B}"/>
              </a:ext>
            </a:extLst>
          </p:cNvPr>
          <p:cNvSpPr/>
          <p:nvPr/>
        </p:nvSpPr>
        <p:spPr bwMode="auto">
          <a:xfrm>
            <a:off x="1238216" y="478632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262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FC87FC-FFA1-872E-A64D-8F1B495A56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9100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2403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FF30B2-530E-0826-60BC-E54F1509B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975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1481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A3DDED-5586-495D-82AD-9448DC510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47381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182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55416B-2DF5-79CF-155F-1C757FD12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8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111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5E42C4-F1C9-AAFD-FEF1-0F5F25271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0852"/>
            <a:ext cx="10800000" cy="42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745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19BE33-7098-EED4-1931-AF8CF1D3F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9579"/>
            <a:ext cx="10800000" cy="3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4575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0701FA-1626-C413-8DEA-191CFDA18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860AC4-E719-F87C-A639-ECEF645A0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41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90CCC7B-1A4A-93BF-06B0-893C514D0F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7" y="5286388"/>
            <a:ext cx="10800000" cy="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6975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23D66D-D6AC-0211-908C-F40097EE7A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9033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6898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677355-B1C2-A47D-8C05-F3757F500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0322"/>
            <a:ext cx="10800000" cy="43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1D5BB5-DA8D-3EC4-CF03-9D68D1CDCEBF}"/>
              </a:ext>
            </a:extLst>
          </p:cNvPr>
          <p:cNvSpPr/>
          <p:nvPr/>
        </p:nvSpPr>
        <p:spPr bwMode="auto">
          <a:xfrm>
            <a:off x="9882214" y="1285860"/>
            <a:ext cx="78581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412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3F74EB-D070-DBDF-A0BC-3ACE7D2C8D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314" y="831417"/>
            <a:ext cx="9376528" cy="590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77EAB0-8805-80E6-7AE4-2A0A096D7A91}"/>
              </a:ext>
            </a:extLst>
          </p:cNvPr>
          <p:cNvSpPr/>
          <p:nvPr/>
        </p:nvSpPr>
        <p:spPr bwMode="auto">
          <a:xfrm>
            <a:off x="9096396" y="157161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22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CE3CFA-0D22-F68E-80E4-601967976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1066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09BBA3-6374-C4D9-004E-7CEF3F0E85BD}"/>
              </a:ext>
            </a:extLst>
          </p:cNvPr>
          <p:cNvSpPr/>
          <p:nvPr/>
        </p:nvSpPr>
        <p:spPr bwMode="auto">
          <a:xfrm>
            <a:off x="9953652" y="2071678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F8AFF4-A9A2-E23A-6CB2-BE2A5DCE5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9479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A7D6771-24E5-9B7D-9CF2-3CCBC6E52354}"/>
              </a:ext>
            </a:extLst>
          </p:cNvPr>
          <p:cNvSpPr/>
          <p:nvPr/>
        </p:nvSpPr>
        <p:spPr bwMode="auto">
          <a:xfrm>
            <a:off x="10025090" y="2000240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03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CD159E-F11F-B716-3E04-0F08113C0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2355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134C368-D91C-5400-109D-3DE918256ABA}"/>
              </a:ext>
            </a:extLst>
          </p:cNvPr>
          <p:cNvSpPr/>
          <p:nvPr/>
        </p:nvSpPr>
        <p:spPr bwMode="auto">
          <a:xfrm>
            <a:off x="9953652" y="1928802"/>
            <a:ext cx="78581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174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2645DD-2475-E4D7-940F-C520B8D18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723678"/>
            <a:ext cx="10800000" cy="2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316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FDC0FB-65B1-E028-A33A-0A2EAF353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64042"/>
            <a:ext cx="10800000" cy="38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174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D29830-8B68-7300-59FD-2B2732F66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20406"/>
            <a:ext cx="10800000" cy="38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3131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F27AD7-F7D8-4777-2815-9401D3F4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5139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148B15-E350-18B1-2EB8-150719CD7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691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A9A325-F584-DC5C-DF3F-69F562F3A6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44670"/>
            <a:ext cx="10800000" cy="1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B55FC43-164F-2903-5935-C39E8B95F6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3130620"/>
            <a:ext cx="10800000" cy="27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1933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FFDB74-AC23-706E-DF03-0A7F6FF01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1215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FBD639-07DF-C22E-F3BB-8715ED70ACEE}"/>
              </a:ext>
            </a:extLst>
          </p:cNvPr>
          <p:cNvSpPr/>
          <p:nvPr/>
        </p:nvSpPr>
        <p:spPr bwMode="auto">
          <a:xfrm>
            <a:off x="1300952" y="1229142"/>
            <a:ext cx="508768" cy="55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74FE53-01E3-7546-8045-83CBAFA3D492}"/>
              </a:ext>
            </a:extLst>
          </p:cNvPr>
          <p:cNvSpPr/>
          <p:nvPr/>
        </p:nvSpPr>
        <p:spPr bwMode="auto">
          <a:xfrm>
            <a:off x="1309654" y="300037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C62F7F1-ED8E-92E8-43DE-2BF6A9AF64F4}"/>
              </a:ext>
            </a:extLst>
          </p:cNvPr>
          <p:cNvSpPr/>
          <p:nvPr/>
        </p:nvSpPr>
        <p:spPr bwMode="auto">
          <a:xfrm>
            <a:off x="1238216" y="471488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57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2023-11-10T03:21:01Z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