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60"/>
  </p:notesMasterIdLst>
  <p:sldIdLst>
    <p:sldId id="363" r:id="rId2"/>
    <p:sldId id="428" r:id="rId3"/>
    <p:sldId id="427" r:id="rId4"/>
    <p:sldId id="425" r:id="rId5"/>
    <p:sldId id="424" r:id="rId6"/>
    <p:sldId id="422" r:id="rId7"/>
    <p:sldId id="421" r:id="rId8"/>
    <p:sldId id="420" r:id="rId9"/>
    <p:sldId id="419" r:id="rId10"/>
    <p:sldId id="418" r:id="rId11"/>
    <p:sldId id="417" r:id="rId12"/>
    <p:sldId id="416" r:id="rId13"/>
    <p:sldId id="415" r:id="rId14"/>
    <p:sldId id="414" r:id="rId15"/>
    <p:sldId id="413" r:id="rId16"/>
    <p:sldId id="412" r:id="rId17"/>
    <p:sldId id="411" r:id="rId18"/>
    <p:sldId id="410" r:id="rId19"/>
    <p:sldId id="409" r:id="rId20"/>
    <p:sldId id="408" r:id="rId21"/>
    <p:sldId id="406" r:id="rId22"/>
    <p:sldId id="405" r:id="rId23"/>
    <p:sldId id="404" r:id="rId24"/>
    <p:sldId id="403" r:id="rId25"/>
    <p:sldId id="402" r:id="rId26"/>
    <p:sldId id="401" r:id="rId27"/>
    <p:sldId id="399" r:id="rId28"/>
    <p:sldId id="398" r:id="rId29"/>
    <p:sldId id="397" r:id="rId30"/>
    <p:sldId id="396" r:id="rId31"/>
    <p:sldId id="395" r:id="rId32"/>
    <p:sldId id="394" r:id="rId33"/>
    <p:sldId id="393" r:id="rId34"/>
    <p:sldId id="392" r:id="rId35"/>
    <p:sldId id="391" r:id="rId36"/>
    <p:sldId id="390" r:id="rId37"/>
    <p:sldId id="389" r:id="rId38"/>
    <p:sldId id="387" r:id="rId39"/>
    <p:sldId id="386" r:id="rId40"/>
    <p:sldId id="385" r:id="rId41"/>
    <p:sldId id="384" r:id="rId42"/>
    <p:sldId id="383" r:id="rId43"/>
    <p:sldId id="381" r:id="rId44"/>
    <p:sldId id="380" r:id="rId45"/>
    <p:sldId id="379" r:id="rId46"/>
    <p:sldId id="378" r:id="rId47"/>
    <p:sldId id="377" r:id="rId48"/>
    <p:sldId id="375" r:id="rId49"/>
    <p:sldId id="374" r:id="rId50"/>
    <p:sldId id="373" r:id="rId51"/>
    <p:sldId id="372" r:id="rId52"/>
    <p:sldId id="371" r:id="rId53"/>
    <p:sldId id="370" r:id="rId54"/>
    <p:sldId id="369" r:id="rId55"/>
    <p:sldId id="368" r:id="rId56"/>
    <p:sldId id="366" r:id="rId57"/>
    <p:sldId id="365" r:id="rId58"/>
    <p:sldId id="364" r:id="rId5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12340-C695-4293-BDEF-4F0BDC833063}" type="datetimeFigureOut">
              <a:rPr lang="zh-CN" altLang="en-US" smtClean="0"/>
              <a:t>2023/11/10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1C577E-2AC9-42D4-881C-3F5780E793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C577E-2AC9-42D4-881C-3F5780E7931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91E0037-8D40-B6FA-1DEE-5BEA96A99F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980429"/>
            <a:ext cx="10800000" cy="28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B26E23-ECA8-43B6-43CE-36C10DF045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57779"/>
            <a:ext cx="10800000" cy="36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5C8E385-9C92-3140-3D24-0637B3478B59}"/>
              </a:ext>
            </a:extLst>
          </p:cNvPr>
          <p:cNvSpPr/>
          <p:nvPr/>
        </p:nvSpPr>
        <p:spPr bwMode="auto">
          <a:xfrm>
            <a:off x="1758095" y="4504749"/>
            <a:ext cx="304761" cy="30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070D46D-ED3B-7BF3-D301-B034B13867DC}"/>
              </a:ext>
            </a:extLst>
          </p:cNvPr>
          <p:cNvSpPr/>
          <p:nvPr/>
        </p:nvSpPr>
        <p:spPr bwMode="auto">
          <a:xfrm>
            <a:off x="3900952" y="4504749"/>
            <a:ext cx="304761" cy="30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6AD7310-A3E6-9D8F-EB2A-30C8A60AFB74}"/>
              </a:ext>
            </a:extLst>
          </p:cNvPr>
          <p:cNvSpPr/>
          <p:nvPr/>
        </p:nvSpPr>
        <p:spPr bwMode="auto">
          <a:xfrm>
            <a:off x="6043809" y="4504749"/>
            <a:ext cx="257142" cy="30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0AA79FD-7934-5C66-31C6-7B9EDBD9B3D6}"/>
              </a:ext>
            </a:extLst>
          </p:cNvPr>
          <p:cNvSpPr/>
          <p:nvPr/>
        </p:nvSpPr>
        <p:spPr bwMode="auto">
          <a:xfrm>
            <a:off x="8158095" y="4504749"/>
            <a:ext cx="276190" cy="30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90E723A-7AFF-624E-B137-843697CFCDBB}"/>
              </a:ext>
            </a:extLst>
          </p:cNvPr>
          <p:cNvSpPr/>
          <p:nvPr/>
        </p:nvSpPr>
        <p:spPr bwMode="auto">
          <a:xfrm>
            <a:off x="10253333" y="4504749"/>
            <a:ext cx="342857" cy="30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499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7B47776-739E-46FB-850E-18EEAA24B2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1678" y="857232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5921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040A28-E265-3EAC-29A2-7A9D55A370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5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0734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6CDD461-1968-2969-BCFF-FAD6E52CE6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714488"/>
            <a:ext cx="10800000" cy="29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9502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848D106-803E-AA60-936A-57725946BF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214422"/>
            <a:ext cx="10800000" cy="47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295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D2F02C-7B01-8D79-8ABB-7E0F450985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357298"/>
            <a:ext cx="10800000" cy="44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7242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C5268A-2BFF-A52B-EFFE-2FE07C54F1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507BAE0-536B-974B-ADCA-52C68BBD3410}"/>
              </a:ext>
            </a:extLst>
          </p:cNvPr>
          <p:cNvSpPr/>
          <p:nvPr/>
        </p:nvSpPr>
        <p:spPr bwMode="auto">
          <a:xfrm>
            <a:off x="1186666" y="1801702"/>
            <a:ext cx="352380" cy="29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FEEEB3D-5C45-C55D-417F-334D12EFAF02}"/>
              </a:ext>
            </a:extLst>
          </p:cNvPr>
          <p:cNvSpPr/>
          <p:nvPr/>
        </p:nvSpPr>
        <p:spPr bwMode="auto">
          <a:xfrm>
            <a:off x="1224761" y="4634135"/>
            <a:ext cx="295238" cy="305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037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11EC9D3-8598-4911-01FD-EBF109F9F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46426"/>
            <a:ext cx="10800000" cy="42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E671D1B-0350-C042-E0E2-0F13B1D7007C}"/>
              </a:ext>
            </a:extLst>
          </p:cNvPr>
          <p:cNvSpPr/>
          <p:nvPr/>
        </p:nvSpPr>
        <p:spPr bwMode="auto">
          <a:xfrm>
            <a:off x="1224761" y="1537203"/>
            <a:ext cx="295238" cy="314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793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B002E9-7D27-686F-8942-5967B3D17A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86426"/>
            <a:ext cx="10800000" cy="4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342B5B1-74EB-7212-60BD-C872D1ED8E68}"/>
              </a:ext>
            </a:extLst>
          </p:cNvPr>
          <p:cNvSpPr/>
          <p:nvPr/>
        </p:nvSpPr>
        <p:spPr bwMode="auto">
          <a:xfrm>
            <a:off x="1234285" y="1514997"/>
            <a:ext cx="276190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795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D9E343-74C5-0597-E323-BF7E1A915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75064"/>
            <a:ext cx="10800000" cy="49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2997FBC-2EE5-570B-90B8-D463370DE4E5}"/>
              </a:ext>
            </a:extLst>
          </p:cNvPr>
          <p:cNvSpPr/>
          <p:nvPr/>
        </p:nvSpPr>
        <p:spPr bwMode="auto">
          <a:xfrm>
            <a:off x="1215238" y="1265794"/>
            <a:ext cx="304761" cy="29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1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50CE30C-332B-0085-8307-3548E17F42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09255"/>
            <a:ext cx="10800000" cy="41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778F63-1D23-7226-3250-30663F5F7568}"/>
              </a:ext>
            </a:extLst>
          </p:cNvPr>
          <p:cNvSpPr/>
          <p:nvPr/>
        </p:nvSpPr>
        <p:spPr bwMode="auto">
          <a:xfrm>
            <a:off x="1262857" y="4156171"/>
            <a:ext cx="295238" cy="31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3778F63-1D23-7226-3250-30663F5F7568}"/>
              </a:ext>
            </a:extLst>
          </p:cNvPr>
          <p:cNvSpPr/>
          <p:nvPr/>
        </p:nvSpPr>
        <p:spPr bwMode="auto">
          <a:xfrm>
            <a:off x="9882214" y="1308801"/>
            <a:ext cx="1785950" cy="228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018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AA0F3C-C4B6-45FF-6045-9DAC4EB5A2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26398"/>
            <a:ext cx="10800000" cy="41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23806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A7FA220-9694-B5BB-A6D2-5AE54D295F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928802"/>
            <a:ext cx="10800000" cy="35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7864203A-9DA0-D13E-78BE-D603D0C825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734"/>
          <a:stretch>
            <a:fillRect/>
          </a:stretch>
        </p:blipFill>
        <p:spPr>
          <a:xfrm>
            <a:off x="1523968" y="1071546"/>
            <a:ext cx="10072758" cy="7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6666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86495A-3793-F682-9BEF-49808045F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4929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E89737-B9BE-35EB-4869-9ED75EAF68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4697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4420F3-7C75-5E7A-1D81-5CDBF2CA40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357298"/>
            <a:ext cx="10800000" cy="35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2928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8976CD-EEAB-9B2B-37D9-C6C85DE66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642"/>
          <a:stretch>
            <a:fillRect/>
          </a:stretch>
        </p:blipFill>
        <p:spPr>
          <a:xfrm>
            <a:off x="720000" y="1428736"/>
            <a:ext cx="10800000" cy="342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1924718-B541-3633-A1F7-557A49727CA0}"/>
              </a:ext>
            </a:extLst>
          </p:cNvPr>
          <p:cNvSpPr/>
          <p:nvPr/>
        </p:nvSpPr>
        <p:spPr bwMode="auto">
          <a:xfrm>
            <a:off x="1186666" y="2325196"/>
            <a:ext cx="352380" cy="29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909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A08976CD-EEAB-9B2B-37D9-C6C85DE66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914"/>
          <a:stretch>
            <a:fillRect/>
          </a:stretch>
        </p:blipFill>
        <p:spPr>
          <a:xfrm>
            <a:off x="696000" y="857232"/>
            <a:ext cx="10800000" cy="201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58C9F4-153D-7782-297F-37F5A83434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891"/>
          <a:stretch>
            <a:fillRect/>
          </a:stretch>
        </p:blipFill>
        <p:spPr>
          <a:xfrm>
            <a:off x="2619308" y="3000372"/>
            <a:ext cx="9191732" cy="768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1180E2F-A1B5-74D9-512B-C5D25EC772E0}"/>
              </a:ext>
            </a:extLst>
          </p:cNvPr>
          <p:cNvSpPr/>
          <p:nvPr/>
        </p:nvSpPr>
        <p:spPr bwMode="auto">
          <a:xfrm>
            <a:off x="881026" y="928670"/>
            <a:ext cx="78581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47E24F02-8EAF-FADE-1ED4-1FBCFA451C7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3857628"/>
            <a:ext cx="10800000" cy="2853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2A159B5-D8E1-ED68-D552-2971DCA74BF4}"/>
              </a:ext>
            </a:extLst>
          </p:cNvPr>
          <p:cNvSpPr/>
          <p:nvPr/>
        </p:nvSpPr>
        <p:spPr bwMode="auto">
          <a:xfrm>
            <a:off x="1161950" y="4086695"/>
            <a:ext cx="304761" cy="29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641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7A331F-EF45-B89C-E58F-B6C62BFAA7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62728"/>
            <a:ext cx="10800000" cy="423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C5CEABF-FE38-F1EE-3F70-9F14F6C3758C}"/>
              </a:ext>
            </a:extLst>
          </p:cNvPr>
          <p:cNvSpPr/>
          <p:nvPr/>
        </p:nvSpPr>
        <p:spPr bwMode="auto">
          <a:xfrm>
            <a:off x="1215238" y="1453627"/>
            <a:ext cx="295238" cy="314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517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38245F7-1BE9-0728-5454-D8AAF56885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83467"/>
            <a:ext cx="10800000" cy="3588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4161505-10BC-FE2A-755D-9058FB33D999}"/>
              </a:ext>
            </a:extLst>
          </p:cNvPr>
          <p:cNvSpPr/>
          <p:nvPr/>
        </p:nvSpPr>
        <p:spPr bwMode="auto">
          <a:xfrm>
            <a:off x="1215238" y="1674350"/>
            <a:ext cx="295238" cy="31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279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550013-80DE-79E7-4573-86A413D15A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41158"/>
            <a:ext cx="10800000" cy="288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0317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68B465-8F44-F5E2-7685-F548D7DADC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34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3770B36-1CD6-DD72-C382-BF111023FB12}"/>
              </a:ext>
            </a:extLst>
          </p:cNvPr>
          <p:cNvSpPr/>
          <p:nvPr/>
        </p:nvSpPr>
        <p:spPr bwMode="auto">
          <a:xfrm>
            <a:off x="1224761" y="948057"/>
            <a:ext cx="295238" cy="305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6D210DB-FA44-8847-72DE-9243BD5A2A81}"/>
              </a:ext>
            </a:extLst>
          </p:cNvPr>
          <p:cNvSpPr/>
          <p:nvPr/>
        </p:nvSpPr>
        <p:spPr bwMode="auto">
          <a:xfrm>
            <a:off x="1196190" y="3000214"/>
            <a:ext cx="342857" cy="295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AA605BDC-C5D8-D76E-3C1D-B7D3AC4624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155158"/>
            <a:ext cx="10800000" cy="26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6002DCE-3D93-146E-16A1-0554C75C3018}"/>
              </a:ext>
            </a:extLst>
          </p:cNvPr>
          <p:cNvSpPr/>
          <p:nvPr/>
        </p:nvSpPr>
        <p:spPr bwMode="auto">
          <a:xfrm>
            <a:off x="1252435" y="4288636"/>
            <a:ext cx="276190" cy="295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31C5005-7B16-3C80-0020-182E24DF97BD}"/>
              </a:ext>
            </a:extLst>
          </p:cNvPr>
          <p:cNvSpPr/>
          <p:nvPr/>
        </p:nvSpPr>
        <p:spPr bwMode="auto">
          <a:xfrm>
            <a:off x="1252435" y="5652021"/>
            <a:ext cx="276190" cy="295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407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6079446-39A4-22DF-8593-D9E54716D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2848" y="857232"/>
            <a:ext cx="8966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3568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CB2A80-DF1E-6238-C94B-C1772341E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580796"/>
            <a:ext cx="10800000" cy="2776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3739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656139-92AA-F8A4-3710-A0B5F443A0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247758"/>
            <a:ext cx="10800000" cy="4895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2943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B79D7CF-7B78-0F88-63C3-AB8AFF75BB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87794"/>
            <a:ext cx="10800000" cy="491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BCA0456-1CFA-9ED2-19B5-7A6A4D1DBC65}"/>
              </a:ext>
            </a:extLst>
          </p:cNvPr>
          <p:cNvSpPr/>
          <p:nvPr/>
        </p:nvSpPr>
        <p:spPr bwMode="auto">
          <a:xfrm>
            <a:off x="1196190" y="1908213"/>
            <a:ext cx="333333" cy="295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B58185E-82C4-3D29-66B4-A04FA93F6B0F}"/>
              </a:ext>
            </a:extLst>
          </p:cNvPr>
          <p:cNvSpPr/>
          <p:nvPr/>
        </p:nvSpPr>
        <p:spPr bwMode="auto">
          <a:xfrm>
            <a:off x="1215238" y="4026039"/>
            <a:ext cx="304761" cy="295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512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F5D333-134D-ABA5-147D-0DEB2A1E9F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99989"/>
            <a:ext cx="10800000" cy="4272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0F791B2-4A06-517B-9C3D-0B7396353DE4}"/>
              </a:ext>
            </a:extLst>
          </p:cNvPr>
          <p:cNvSpPr/>
          <p:nvPr/>
        </p:nvSpPr>
        <p:spPr bwMode="auto">
          <a:xfrm>
            <a:off x="1215238" y="1443029"/>
            <a:ext cx="304761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3EE6329-4260-813D-9ED0-541FBD27D40D}"/>
              </a:ext>
            </a:extLst>
          </p:cNvPr>
          <p:cNvSpPr/>
          <p:nvPr/>
        </p:nvSpPr>
        <p:spPr bwMode="auto">
          <a:xfrm>
            <a:off x="1186666" y="3560033"/>
            <a:ext cx="352380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153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1D66EA-57CF-D2CB-4314-E7468DA1A3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43123"/>
            <a:ext cx="10800000" cy="348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E9328AD-CA3C-7032-C1B8-7B585867C45F}"/>
              </a:ext>
            </a:extLst>
          </p:cNvPr>
          <p:cNvSpPr/>
          <p:nvPr/>
        </p:nvSpPr>
        <p:spPr bwMode="auto">
          <a:xfrm>
            <a:off x="1215238" y="1547895"/>
            <a:ext cx="304761" cy="30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158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27D00A-C080-A747-3184-1DE8C7CA22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5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91C9730-62A9-FC4B-42A7-72FDF60E42BB}"/>
              </a:ext>
            </a:extLst>
          </p:cNvPr>
          <p:cNvSpPr/>
          <p:nvPr/>
        </p:nvSpPr>
        <p:spPr bwMode="auto">
          <a:xfrm>
            <a:off x="4758095" y="3953346"/>
            <a:ext cx="295238" cy="304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835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543F18C-3ACD-F397-7FA5-60781FD1B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77409"/>
            <a:ext cx="10800000" cy="1298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8B4CCC39-86B6-A58B-F532-4EF54650D0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643182"/>
            <a:ext cx="10800000" cy="1623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05B4CCC-5ABC-6290-9F15-05E6344E036D}"/>
              </a:ext>
            </a:extLst>
          </p:cNvPr>
          <p:cNvSpPr/>
          <p:nvPr/>
        </p:nvSpPr>
        <p:spPr bwMode="auto">
          <a:xfrm>
            <a:off x="1804816" y="2958316"/>
            <a:ext cx="257142" cy="296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8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7DCFE53-2668-E7FA-299C-9BDF7DA051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09203"/>
            <a:ext cx="10800000" cy="273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BF83936-209C-9DA2-4015-39E4FA58935F}"/>
              </a:ext>
            </a:extLst>
          </p:cNvPr>
          <p:cNvSpPr/>
          <p:nvPr/>
        </p:nvSpPr>
        <p:spPr bwMode="auto">
          <a:xfrm>
            <a:off x="9815238" y="3567151"/>
            <a:ext cx="424166" cy="43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86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520015C-0828-508E-BD21-6D9A4E2DA3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57113"/>
            <a:ext cx="10800000" cy="4272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BFF84FB-9DE9-7E83-04EF-C9168D715C3B}"/>
              </a:ext>
            </a:extLst>
          </p:cNvPr>
          <p:cNvSpPr/>
          <p:nvPr/>
        </p:nvSpPr>
        <p:spPr bwMode="auto">
          <a:xfrm>
            <a:off x="1767619" y="2063038"/>
            <a:ext cx="342857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F3D339D-1B00-1C2C-6C28-B16E7EE61D51}"/>
              </a:ext>
            </a:extLst>
          </p:cNvPr>
          <p:cNvSpPr/>
          <p:nvPr/>
        </p:nvSpPr>
        <p:spPr bwMode="auto">
          <a:xfrm>
            <a:off x="4691428" y="4885709"/>
            <a:ext cx="295238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643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1F09683-8707-E3AC-EC80-2A990A6B95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4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BAFCFC4-CAAD-3E7A-F916-C852FCC3BF25}"/>
              </a:ext>
            </a:extLst>
          </p:cNvPr>
          <p:cNvSpPr/>
          <p:nvPr/>
        </p:nvSpPr>
        <p:spPr bwMode="auto">
          <a:xfrm>
            <a:off x="1281904" y="3885664"/>
            <a:ext cx="276190" cy="30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508D019-536F-1962-2435-22BF1BEB76BD}"/>
              </a:ext>
            </a:extLst>
          </p:cNvPr>
          <p:cNvSpPr/>
          <p:nvPr/>
        </p:nvSpPr>
        <p:spPr bwMode="auto">
          <a:xfrm>
            <a:off x="1281904" y="5249696"/>
            <a:ext cx="276190" cy="30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155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4E5D174-17C6-BD91-873E-0561C83ECA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64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0457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6ED940E-49E9-6F17-2CEA-E820BD4D2A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42710"/>
            <a:ext cx="10800000" cy="422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5074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43F182-93D3-A5BE-5E35-4D486BB4D7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8510" y="792966"/>
            <a:ext cx="10080000" cy="527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13F150D6-4AB6-1CA0-93EC-2DC730646E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6188485"/>
            <a:ext cx="10080000" cy="59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0836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5E43827-7FDF-C2EA-7A37-061118E30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00695"/>
            <a:ext cx="10800000" cy="448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994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93260ED-5E72-2275-8B41-ABF5BBAAA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52786"/>
            <a:ext cx="10800000" cy="294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0844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039398-E421-C0F8-C43C-9BB28BBBF6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79E01F1-9D5D-E541-F797-D3D09AE2DAAF}"/>
              </a:ext>
            </a:extLst>
          </p:cNvPr>
          <p:cNvSpPr/>
          <p:nvPr/>
        </p:nvSpPr>
        <p:spPr bwMode="auto">
          <a:xfrm>
            <a:off x="1186666" y="1200899"/>
            <a:ext cx="342857" cy="295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AEF7754-FD36-4C2C-71F9-C15D4AE64C66}"/>
              </a:ext>
            </a:extLst>
          </p:cNvPr>
          <p:cNvSpPr/>
          <p:nvPr/>
        </p:nvSpPr>
        <p:spPr bwMode="auto">
          <a:xfrm>
            <a:off x="1215238" y="1944821"/>
            <a:ext cx="304761" cy="305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D703CD4-402F-D495-63DC-1FC0A5F4EB7A}"/>
              </a:ext>
            </a:extLst>
          </p:cNvPr>
          <p:cNvSpPr/>
          <p:nvPr/>
        </p:nvSpPr>
        <p:spPr bwMode="auto">
          <a:xfrm>
            <a:off x="1186666" y="3451739"/>
            <a:ext cx="342857" cy="295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BEBD493-9E57-0A21-AC73-5C885619B834}"/>
              </a:ext>
            </a:extLst>
          </p:cNvPr>
          <p:cNvSpPr/>
          <p:nvPr/>
        </p:nvSpPr>
        <p:spPr bwMode="auto">
          <a:xfrm>
            <a:off x="1215238" y="4214736"/>
            <a:ext cx="304761" cy="295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7757AAD-37DE-50CF-7D03-402E2DC17733}"/>
              </a:ext>
            </a:extLst>
          </p:cNvPr>
          <p:cNvSpPr/>
          <p:nvPr/>
        </p:nvSpPr>
        <p:spPr bwMode="auto">
          <a:xfrm>
            <a:off x="1234285" y="4968196"/>
            <a:ext cx="276190" cy="295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6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045C389-1B43-E85F-1C99-83A8687EA5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3CA3DB6-2B98-48BC-7114-987CE5AA33F3}"/>
              </a:ext>
            </a:extLst>
          </p:cNvPr>
          <p:cNvSpPr/>
          <p:nvPr/>
        </p:nvSpPr>
        <p:spPr bwMode="auto">
          <a:xfrm>
            <a:off x="1234285" y="1305860"/>
            <a:ext cx="276190" cy="30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BBCE678-0593-5780-E92B-2BA69B151AB4}"/>
              </a:ext>
            </a:extLst>
          </p:cNvPr>
          <p:cNvSpPr/>
          <p:nvPr/>
        </p:nvSpPr>
        <p:spPr bwMode="auto">
          <a:xfrm>
            <a:off x="1215238" y="2059432"/>
            <a:ext cx="304761" cy="30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791476A-6D20-1122-E2F8-2C73BA3FB243}"/>
              </a:ext>
            </a:extLst>
          </p:cNvPr>
          <p:cNvSpPr/>
          <p:nvPr/>
        </p:nvSpPr>
        <p:spPr bwMode="auto">
          <a:xfrm>
            <a:off x="1186666" y="2813003"/>
            <a:ext cx="352380" cy="2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BE9E4D8-0047-ACA5-661C-E9EF42451FD4}"/>
              </a:ext>
            </a:extLst>
          </p:cNvPr>
          <p:cNvSpPr/>
          <p:nvPr/>
        </p:nvSpPr>
        <p:spPr bwMode="auto">
          <a:xfrm>
            <a:off x="1215238" y="3566575"/>
            <a:ext cx="304761" cy="2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CFA0665-67B9-8179-773E-40E9445C276D}"/>
              </a:ext>
            </a:extLst>
          </p:cNvPr>
          <p:cNvSpPr/>
          <p:nvPr/>
        </p:nvSpPr>
        <p:spPr bwMode="auto">
          <a:xfrm>
            <a:off x="1215238" y="5073717"/>
            <a:ext cx="304761" cy="30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543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A12852-39EF-09B7-E3D5-8EE5249C01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21E149B-B60B-8F23-BD3F-089F65616900}"/>
              </a:ext>
            </a:extLst>
          </p:cNvPr>
          <p:cNvSpPr/>
          <p:nvPr/>
        </p:nvSpPr>
        <p:spPr bwMode="auto">
          <a:xfrm>
            <a:off x="1234285" y="1172347"/>
            <a:ext cx="276190" cy="29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60A9F33-758A-2561-56FA-359CDC81CBFD}"/>
              </a:ext>
            </a:extLst>
          </p:cNvPr>
          <p:cNvSpPr/>
          <p:nvPr/>
        </p:nvSpPr>
        <p:spPr bwMode="auto">
          <a:xfrm>
            <a:off x="1215238" y="1926036"/>
            <a:ext cx="304761" cy="31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6101937-B7F5-B57D-E726-638E1607791C}"/>
              </a:ext>
            </a:extLst>
          </p:cNvPr>
          <p:cNvSpPr/>
          <p:nvPr/>
        </p:nvSpPr>
        <p:spPr bwMode="auto">
          <a:xfrm>
            <a:off x="1234285" y="2689264"/>
            <a:ext cx="276190" cy="29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A1F915F-AE7B-4AB5-2302-1F3596978A55}"/>
              </a:ext>
            </a:extLst>
          </p:cNvPr>
          <p:cNvSpPr/>
          <p:nvPr/>
        </p:nvSpPr>
        <p:spPr bwMode="auto">
          <a:xfrm>
            <a:off x="1215238" y="3433413"/>
            <a:ext cx="304761" cy="30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CBBCDDE-52CB-7254-B216-B91C7E974961}"/>
              </a:ext>
            </a:extLst>
          </p:cNvPr>
          <p:cNvSpPr/>
          <p:nvPr/>
        </p:nvSpPr>
        <p:spPr bwMode="auto">
          <a:xfrm>
            <a:off x="1215238" y="4940790"/>
            <a:ext cx="304761" cy="29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759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79B745-C16B-A758-0D57-CEB2B9B976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357298"/>
            <a:ext cx="10800000" cy="4015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0121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8E2EB53-1C81-FADD-5103-862F11C37F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142984"/>
            <a:ext cx="10800000" cy="328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2F0EC2D9-27C3-7556-EDA2-2B35FDBE8E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6435"/>
          <a:stretch>
            <a:fillRect/>
          </a:stretch>
        </p:blipFill>
        <p:spPr>
          <a:xfrm>
            <a:off x="738149" y="4429132"/>
            <a:ext cx="10800000" cy="1375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1535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4B3E18-742B-018E-632D-2A2DF8F09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43721"/>
            <a:ext cx="10800000" cy="34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2CB308E-BC11-EF96-2264-2237028D7481}"/>
              </a:ext>
            </a:extLst>
          </p:cNvPr>
          <p:cNvSpPr/>
          <p:nvPr/>
        </p:nvSpPr>
        <p:spPr bwMode="auto">
          <a:xfrm>
            <a:off x="1234285" y="1919911"/>
            <a:ext cx="276190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3B7AB0DB-C7B1-2266-4A91-68A4D5372F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4429415"/>
            <a:ext cx="10800000" cy="2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8F605A6-D9D9-7994-91B6-315BAFDCC425}"/>
              </a:ext>
            </a:extLst>
          </p:cNvPr>
          <p:cNvSpPr/>
          <p:nvPr/>
        </p:nvSpPr>
        <p:spPr bwMode="auto">
          <a:xfrm>
            <a:off x="1239573" y="4591319"/>
            <a:ext cx="276190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905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2F0EC2D9-27C3-7556-EDA2-2B35FDBE8E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565"/>
          <a:stretch>
            <a:fillRect/>
          </a:stretch>
        </p:blipFill>
        <p:spPr>
          <a:xfrm>
            <a:off x="719999" y="1214422"/>
            <a:ext cx="10800000" cy="446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7210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92B8C1C-A9F3-A71A-294E-929A2D928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357298"/>
            <a:ext cx="10800000" cy="440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4998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F5337D-691C-7653-3F2F-A9626E144C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568461"/>
            <a:ext cx="10800000" cy="250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930CB42-8B2C-7329-B9E4-EA8980997628}"/>
              </a:ext>
            </a:extLst>
          </p:cNvPr>
          <p:cNvSpPr/>
          <p:nvPr/>
        </p:nvSpPr>
        <p:spPr bwMode="auto">
          <a:xfrm>
            <a:off x="1671464" y="1673568"/>
            <a:ext cx="876190" cy="305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439E8A1-1AD6-654F-7EDA-CED60A0166CD}"/>
              </a:ext>
            </a:extLst>
          </p:cNvPr>
          <p:cNvSpPr/>
          <p:nvPr/>
        </p:nvSpPr>
        <p:spPr bwMode="auto">
          <a:xfrm>
            <a:off x="4785750" y="1673568"/>
            <a:ext cx="666666" cy="305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F8B6C28-29A7-B076-7834-4D2B2BD3BA5B}"/>
              </a:ext>
            </a:extLst>
          </p:cNvPr>
          <p:cNvSpPr/>
          <p:nvPr/>
        </p:nvSpPr>
        <p:spPr bwMode="auto">
          <a:xfrm>
            <a:off x="8490512" y="1711790"/>
            <a:ext cx="1809523" cy="26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B7725C0-1A59-B5A1-1B60-8781F375E11F}"/>
              </a:ext>
            </a:extLst>
          </p:cNvPr>
          <p:cNvSpPr/>
          <p:nvPr/>
        </p:nvSpPr>
        <p:spPr bwMode="auto">
          <a:xfrm>
            <a:off x="1642893" y="2304216"/>
            <a:ext cx="1276190" cy="305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4894F99-92DE-0953-8A42-CA02CCD5D8C0}"/>
              </a:ext>
            </a:extLst>
          </p:cNvPr>
          <p:cNvSpPr/>
          <p:nvPr/>
        </p:nvSpPr>
        <p:spPr bwMode="auto">
          <a:xfrm>
            <a:off x="4766702" y="2304216"/>
            <a:ext cx="2123809" cy="305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2D39174-0009-9D4A-36AE-B03F379E2D89}"/>
              </a:ext>
            </a:extLst>
          </p:cNvPr>
          <p:cNvSpPr/>
          <p:nvPr/>
        </p:nvSpPr>
        <p:spPr bwMode="auto">
          <a:xfrm>
            <a:off x="8500035" y="2304216"/>
            <a:ext cx="1200001" cy="305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69B22F93-CE49-D8A1-E34F-468B79D82971}"/>
              </a:ext>
            </a:extLst>
          </p:cNvPr>
          <p:cNvSpPr/>
          <p:nvPr/>
        </p:nvSpPr>
        <p:spPr bwMode="auto">
          <a:xfrm>
            <a:off x="1652416" y="2963530"/>
            <a:ext cx="1095238" cy="343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64460345-CF29-20F2-B0BF-54A47D6328CD}"/>
              </a:ext>
            </a:extLst>
          </p:cNvPr>
          <p:cNvSpPr/>
          <p:nvPr/>
        </p:nvSpPr>
        <p:spPr bwMode="auto">
          <a:xfrm>
            <a:off x="4766702" y="3011306"/>
            <a:ext cx="971428" cy="296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FEF3972F-3107-D6A3-A976-C214A1D268F8}"/>
              </a:ext>
            </a:extLst>
          </p:cNvPr>
          <p:cNvSpPr/>
          <p:nvPr/>
        </p:nvSpPr>
        <p:spPr bwMode="auto">
          <a:xfrm>
            <a:off x="8500035" y="2963530"/>
            <a:ext cx="1590476" cy="343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8339C941-979D-B589-2232-F4C1BFA0CCD7}"/>
              </a:ext>
            </a:extLst>
          </p:cNvPr>
          <p:cNvSpPr/>
          <p:nvPr/>
        </p:nvSpPr>
        <p:spPr bwMode="auto">
          <a:xfrm>
            <a:off x="1642893" y="3565512"/>
            <a:ext cx="1142857" cy="305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086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532CBF-1AA1-B4C9-0A71-D42DF8D99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9628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A01612D-CAC9-78F2-CE84-CC9C775516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7E002BD-B0BD-2994-E192-CDD0341C88D5}"/>
              </a:ext>
            </a:extLst>
          </p:cNvPr>
          <p:cNvSpPr/>
          <p:nvPr/>
        </p:nvSpPr>
        <p:spPr bwMode="auto">
          <a:xfrm>
            <a:off x="1777142" y="5454307"/>
            <a:ext cx="1161904" cy="305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2BC1EDF-73CC-5FC0-27F5-FBE868ED3104}"/>
              </a:ext>
            </a:extLst>
          </p:cNvPr>
          <p:cNvSpPr/>
          <p:nvPr/>
        </p:nvSpPr>
        <p:spPr bwMode="auto">
          <a:xfrm>
            <a:off x="4767619" y="5454307"/>
            <a:ext cx="1066666" cy="305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2C86437-8B7B-B9E4-0D7E-31943DDD8EA6}"/>
              </a:ext>
            </a:extLst>
          </p:cNvPr>
          <p:cNvSpPr/>
          <p:nvPr/>
        </p:nvSpPr>
        <p:spPr bwMode="auto">
          <a:xfrm>
            <a:off x="7624761" y="5492454"/>
            <a:ext cx="419047" cy="267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9B5286E-690C-4524-C714-5F2BD83BF0CD}"/>
              </a:ext>
            </a:extLst>
          </p:cNvPr>
          <p:cNvSpPr/>
          <p:nvPr/>
        </p:nvSpPr>
        <p:spPr bwMode="auto">
          <a:xfrm>
            <a:off x="9862857" y="5530601"/>
            <a:ext cx="800000" cy="22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E347529-7E94-4CFF-BEEE-BED323833516}"/>
              </a:ext>
            </a:extLst>
          </p:cNvPr>
          <p:cNvSpPr/>
          <p:nvPr/>
        </p:nvSpPr>
        <p:spPr bwMode="auto">
          <a:xfrm>
            <a:off x="1786666" y="6083737"/>
            <a:ext cx="438095" cy="305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92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96C82E-3FD2-168E-1F42-C71891271D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857232"/>
            <a:ext cx="10800000" cy="121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260F9D06-544B-77EA-8A59-DD4E954776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928802"/>
            <a:ext cx="10800000" cy="466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EA366AA-0CF8-ECD5-1C51-9140496FB6B9}"/>
              </a:ext>
            </a:extLst>
          </p:cNvPr>
          <p:cNvSpPr/>
          <p:nvPr/>
        </p:nvSpPr>
        <p:spPr bwMode="auto">
          <a:xfrm>
            <a:off x="6119102" y="2717453"/>
            <a:ext cx="5406186" cy="49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BD88F055-1AE0-F966-438E-028D1A50BECE}"/>
              </a:ext>
            </a:extLst>
          </p:cNvPr>
          <p:cNvSpPr/>
          <p:nvPr/>
        </p:nvSpPr>
        <p:spPr bwMode="auto">
          <a:xfrm>
            <a:off x="1309578" y="3497475"/>
            <a:ext cx="1723809" cy="36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B2EB4975-A970-CABE-F3CE-650F04FD5517}"/>
              </a:ext>
            </a:extLst>
          </p:cNvPr>
          <p:cNvSpPr/>
          <p:nvPr/>
        </p:nvSpPr>
        <p:spPr bwMode="auto">
          <a:xfrm>
            <a:off x="2271483" y="4714884"/>
            <a:ext cx="4257142" cy="44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38935FCD-864C-B108-D4A9-9B5ECB47AD60}"/>
              </a:ext>
            </a:extLst>
          </p:cNvPr>
          <p:cNvSpPr/>
          <p:nvPr/>
        </p:nvSpPr>
        <p:spPr bwMode="auto">
          <a:xfrm>
            <a:off x="2271483" y="6000768"/>
            <a:ext cx="7200000" cy="459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432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93F0728-F2DD-E1EC-0346-92F5813411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4405" y="928670"/>
            <a:ext cx="9605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75BBA41-FBCD-BD9A-8D6A-4EAFDE325C70}"/>
              </a:ext>
            </a:extLst>
          </p:cNvPr>
          <p:cNvSpPr/>
          <p:nvPr/>
        </p:nvSpPr>
        <p:spPr bwMode="auto">
          <a:xfrm>
            <a:off x="4530905" y="3359728"/>
            <a:ext cx="4218097" cy="33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D1A7BC5-D639-474D-0FDD-A22C100DB776}"/>
              </a:ext>
            </a:extLst>
          </p:cNvPr>
          <p:cNvSpPr/>
          <p:nvPr/>
        </p:nvSpPr>
        <p:spPr bwMode="auto">
          <a:xfrm>
            <a:off x="2498087" y="5663728"/>
            <a:ext cx="4480670" cy="33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6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4BA9783-9DE3-73A2-2FA9-5CB582F9B7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75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9109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F1E3E0B-C1E1-DC92-7A27-7F70A93099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2942" y="785794"/>
            <a:ext cx="8805024" cy="588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743F79B-DD2A-D723-E9ED-F55B58AECBCF}"/>
              </a:ext>
            </a:extLst>
          </p:cNvPr>
          <p:cNvSpPr/>
          <p:nvPr/>
        </p:nvSpPr>
        <p:spPr bwMode="auto">
          <a:xfrm>
            <a:off x="1452530" y="1428736"/>
            <a:ext cx="8715436" cy="386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9732D47-9C79-1F29-EEFE-8A47B15AF1F5}"/>
              </a:ext>
            </a:extLst>
          </p:cNvPr>
          <p:cNvSpPr/>
          <p:nvPr/>
        </p:nvSpPr>
        <p:spPr bwMode="auto">
          <a:xfrm>
            <a:off x="1381092" y="2000241"/>
            <a:ext cx="8715436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07A9436C-DCB6-268E-FF25-1196E8913962}"/>
              </a:ext>
            </a:extLst>
          </p:cNvPr>
          <p:cNvSpPr/>
          <p:nvPr/>
        </p:nvSpPr>
        <p:spPr bwMode="auto">
          <a:xfrm>
            <a:off x="1238216" y="2489700"/>
            <a:ext cx="9286940" cy="36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xmlns="" id="{664392DA-2E7F-9152-090C-A8EE9610EB86}"/>
              </a:ext>
            </a:extLst>
          </p:cNvPr>
          <p:cNvSpPr/>
          <p:nvPr/>
        </p:nvSpPr>
        <p:spPr bwMode="auto">
          <a:xfrm>
            <a:off x="1133850" y="3071810"/>
            <a:ext cx="9034116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xmlns="" id="{31AAA975-C577-D3AA-F978-47727751E52A}"/>
              </a:ext>
            </a:extLst>
          </p:cNvPr>
          <p:cNvSpPr/>
          <p:nvPr/>
        </p:nvSpPr>
        <p:spPr bwMode="auto">
          <a:xfrm>
            <a:off x="1381092" y="3571876"/>
            <a:ext cx="8786874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xmlns="" id="{15EE08A3-1FC6-98B5-E1AD-D9AC2FD9B22C}"/>
              </a:ext>
            </a:extLst>
          </p:cNvPr>
          <p:cNvSpPr/>
          <p:nvPr/>
        </p:nvSpPr>
        <p:spPr bwMode="auto">
          <a:xfrm>
            <a:off x="1238216" y="4071942"/>
            <a:ext cx="8929750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xmlns="" id="{83F1397E-E51B-0051-15B9-2C3E0B8E42B7}"/>
              </a:ext>
            </a:extLst>
          </p:cNvPr>
          <p:cNvSpPr/>
          <p:nvPr/>
        </p:nvSpPr>
        <p:spPr bwMode="auto">
          <a:xfrm>
            <a:off x="1381092" y="4572008"/>
            <a:ext cx="885831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xmlns="" id="{888BFE9D-2F9C-2AD3-C794-B625B82CF243}"/>
              </a:ext>
            </a:extLst>
          </p:cNvPr>
          <p:cNvSpPr/>
          <p:nvPr/>
        </p:nvSpPr>
        <p:spPr bwMode="auto">
          <a:xfrm>
            <a:off x="1309654" y="5143512"/>
            <a:ext cx="8929750" cy="36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xmlns="" id="{4D615747-CC75-4110-2C38-EE2FBDBA8316}"/>
              </a:ext>
            </a:extLst>
          </p:cNvPr>
          <p:cNvSpPr/>
          <p:nvPr/>
        </p:nvSpPr>
        <p:spPr bwMode="auto">
          <a:xfrm>
            <a:off x="1238216" y="5643578"/>
            <a:ext cx="9001188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xmlns="" id="{BEEA978B-704E-486E-A15B-03C15002ECA2}"/>
              </a:ext>
            </a:extLst>
          </p:cNvPr>
          <p:cNvSpPr/>
          <p:nvPr/>
        </p:nvSpPr>
        <p:spPr bwMode="auto">
          <a:xfrm>
            <a:off x="1238216" y="6215082"/>
            <a:ext cx="928694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242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20" grpId="0" animBg="1"/>
      <p:bldP spid="21" grpId="0" animBg="1"/>
      <p:bldP spid="30" grpId="0" animBg="1"/>
      <p:bldP spid="37" grpId="0" animBg="1"/>
      <p:bldP spid="46" grpId="0" animBg="1"/>
      <p:bldP spid="48" grpId="0" animBg="1"/>
      <p:bldP spid="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7E4F98-3775-DD9D-59FC-6323FFAAD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66492"/>
            <a:ext cx="10800000" cy="50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F717DF8-30E8-B2FE-6704-994554E8EAB2}"/>
              </a:ext>
            </a:extLst>
          </p:cNvPr>
          <p:cNvSpPr/>
          <p:nvPr/>
        </p:nvSpPr>
        <p:spPr bwMode="auto">
          <a:xfrm>
            <a:off x="1224761" y="1924614"/>
            <a:ext cx="295238" cy="30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BAF5FC0-E671-A4AC-DBF4-F451CC46C987}"/>
              </a:ext>
            </a:extLst>
          </p:cNvPr>
          <p:cNvSpPr/>
          <p:nvPr/>
        </p:nvSpPr>
        <p:spPr bwMode="auto">
          <a:xfrm>
            <a:off x="1224761" y="4060385"/>
            <a:ext cx="295238" cy="30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693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ADCA1E7-AD51-6FD7-9688-06FDFC273A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640552"/>
            <a:ext cx="10800000" cy="27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7505492-D578-FE3A-EDE7-C589BFC6EA65}"/>
              </a:ext>
            </a:extLst>
          </p:cNvPr>
          <p:cNvSpPr/>
          <p:nvPr/>
        </p:nvSpPr>
        <p:spPr bwMode="auto">
          <a:xfrm>
            <a:off x="1196190" y="1764491"/>
            <a:ext cx="342857" cy="295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11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A2BBD2-22F2-8526-CC05-B90978C6E5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800000" cy="57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DD3FDAC-D155-8769-6A18-11957EE41644}"/>
              </a:ext>
            </a:extLst>
          </p:cNvPr>
          <p:cNvSpPr/>
          <p:nvPr/>
        </p:nvSpPr>
        <p:spPr bwMode="auto">
          <a:xfrm>
            <a:off x="1234285" y="1820572"/>
            <a:ext cx="276190" cy="295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C9CD292-280D-2FC0-4553-01913F3C3D41}"/>
              </a:ext>
            </a:extLst>
          </p:cNvPr>
          <p:cNvSpPr/>
          <p:nvPr/>
        </p:nvSpPr>
        <p:spPr bwMode="auto">
          <a:xfrm>
            <a:off x="1224761" y="3241738"/>
            <a:ext cx="295238" cy="305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C22E784-E83C-2289-2951-5E3C20AEB7CE}"/>
              </a:ext>
            </a:extLst>
          </p:cNvPr>
          <p:cNvSpPr/>
          <p:nvPr/>
        </p:nvSpPr>
        <p:spPr bwMode="auto">
          <a:xfrm>
            <a:off x="1224761" y="5368717"/>
            <a:ext cx="295238" cy="314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711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B1E2005-1A2B-7AF1-DE4C-36118AA87E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09340"/>
            <a:ext cx="10800000" cy="47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3145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</Words>
  <Application>Microsoft Office PowerPoint</Application>
  <PresentationFormat>自定义</PresentationFormat>
  <Paragraphs>1</Paragraphs>
  <Slides>58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5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39</cp:revision>
  <dcterms:created xsi:type="dcterms:W3CDTF">2015-09-16T06:52:26Z</dcterms:created>
  <dcterms:modified xsi:type="dcterms:W3CDTF">2023-11-10T09:21:43Z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