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34" r:id="rId3"/>
    <p:sldId id="433" r:id="rId4"/>
    <p:sldId id="432" r:id="rId5"/>
    <p:sldId id="431" r:id="rId6"/>
    <p:sldId id="430" r:id="rId7"/>
    <p:sldId id="428" r:id="rId8"/>
    <p:sldId id="427" r:id="rId9"/>
    <p:sldId id="426" r:id="rId10"/>
    <p:sldId id="425" r:id="rId11"/>
    <p:sldId id="424" r:id="rId12"/>
    <p:sldId id="423" r:id="rId13"/>
    <p:sldId id="422" r:id="rId14"/>
    <p:sldId id="421" r:id="rId15"/>
    <p:sldId id="420" r:id="rId16"/>
    <p:sldId id="419" r:id="rId17"/>
    <p:sldId id="418" r:id="rId18"/>
    <p:sldId id="416" r:id="rId19"/>
    <p:sldId id="415" r:id="rId20"/>
    <p:sldId id="414" r:id="rId21"/>
    <p:sldId id="413" r:id="rId22"/>
    <p:sldId id="412" r:id="rId23"/>
    <p:sldId id="411" r:id="rId24"/>
    <p:sldId id="409" r:id="rId25"/>
    <p:sldId id="408" r:id="rId26"/>
    <p:sldId id="407" r:id="rId27"/>
    <p:sldId id="406" r:id="rId28"/>
    <p:sldId id="405" r:id="rId29"/>
    <p:sldId id="404" r:id="rId30"/>
    <p:sldId id="403" r:id="rId31"/>
    <p:sldId id="402" r:id="rId32"/>
    <p:sldId id="401" r:id="rId33"/>
    <p:sldId id="400" r:id="rId34"/>
    <p:sldId id="399" r:id="rId35"/>
    <p:sldId id="398" r:id="rId36"/>
    <p:sldId id="396" r:id="rId37"/>
    <p:sldId id="395" r:id="rId38"/>
    <p:sldId id="394" r:id="rId39"/>
    <p:sldId id="393" r:id="rId40"/>
    <p:sldId id="392" r:id="rId41"/>
    <p:sldId id="390" r:id="rId42"/>
    <p:sldId id="389" r:id="rId43"/>
    <p:sldId id="388" r:id="rId44"/>
    <p:sldId id="387" r:id="rId45"/>
    <p:sldId id="386" r:id="rId46"/>
    <p:sldId id="384" r:id="rId47"/>
    <p:sldId id="383" r:id="rId48"/>
    <p:sldId id="382" r:id="rId49"/>
    <p:sldId id="379" r:id="rId50"/>
    <p:sldId id="378" r:id="rId51"/>
    <p:sldId id="376" r:id="rId52"/>
    <p:sldId id="375" r:id="rId53"/>
    <p:sldId id="374" r:id="rId54"/>
    <p:sldId id="373" r:id="rId55"/>
    <p:sldId id="372" r:id="rId56"/>
    <p:sldId id="371" r:id="rId57"/>
    <p:sldId id="370" r:id="rId58"/>
    <p:sldId id="368" r:id="rId59"/>
    <p:sldId id="367" r:id="rId60"/>
    <p:sldId id="366" r:id="rId61"/>
    <p:sldId id="365" r:id="rId62"/>
    <p:sldId id="364" r:id="rId6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50220F-F370-C990-2567-19175730A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891026"/>
            <a:ext cx="10800000" cy="307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91C30F-24A5-B37B-B54B-C1494BA16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785926"/>
            <a:ext cx="10800000" cy="1307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90FC64A-9B17-F7F0-0BCD-C5B656509CB1}"/>
              </a:ext>
            </a:extLst>
          </p:cNvPr>
          <p:cNvSpPr/>
          <p:nvPr/>
        </p:nvSpPr>
        <p:spPr bwMode="auto">
          <a:xfrm>
            <a:off x="1166778" y="2000240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242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237D965-A8EC-EFAF-6448-236293E1F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95095"/>
            <a:ext cx="10800000" cy="364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1116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B2BE00-535C-6338-12E7-200C2FD4C7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500174"/>
            <a:ext cx="10800000" cy="2973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0F4FD6-ABD1-082B-15A9-8B5AC0BAF47D}"/>
              </a:ext>
            </a:extLst>
          </p:cNvPr>
          <p:cNvSpPr/>
          <p:nvPr/>
        </p:nvSpPr>
        <p:spPr bwMode="auto">
          <a:xfrm>
            <a:off x="1685759" y="3968491"/>
            <a:ext cx="342857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40BDB93-2AC9-5614-3E45-0CC8B940B5AD}"/>
              </a:ext>
            </a:extLst>
          </p:cNvPr>
          <p:cNvSpPr/>
          <p:nvPr/>
        </p:nvSpPr>
        <p:spPr bwMode="auto">
          <a:xfrm>
            <a:off x="3847664" y="3958961"/>
            <a:ext cx="295238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0CDD8E4-3DA2-DF7F-489D-BF74E732049D}"/>
              </a:ext>
            </a:extLst>
          </p:cNvPr>
          <p:cNvSpPr/>
          <p:nvPr/>
        </p:nvSpPr>
        <p:spPr bwMode="auto">
          <a:xfrm>
            <a:off x="5980997" y="3968491"/>
            <a:ext cx="276190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EFD0B24-2624-4DBA-0C7D-13A251CBF37C}"/>
              </a:ext>
            </a:extLst>
          </p:cNvPr>
          <p:cNvSpPr/>
          <p:nvPr/>
        </p:nvSpPr>
        <p:spPr bwMode="auto">
          <a:xfrm>
            <a:off x="8095283" y="3968491"/>
            <a:ext cx="257142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9187ACD-9638-4D30-7416-0AD24621291B}"/>
              </a:ext>
            </a:extLst>
          </p:cNvPr>
          <p:cNvSpPr/>
          <p:nvPr/>
        </p:nvSpPr>
        <p:spPr bwMode="auto">
          <a:xfrm>
            <a:off x="10200045" y="3968491"/>
            <a:ext cx="304761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ED0225-A24A-5ADF-3526-5400BDEA7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0000" y="857232"/>
            <a:ext cx="1011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0749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4FD909-A008-1CF2-0656-460F6EC27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928670"/>
            <a:ext cx="10800000" cy="573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1444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F9108C-C3CC-1947-979D-DC5976BC1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1296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7AA1AE-E631-E1B9-2C98-AA3B6DD50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85860"/>
            <a:ext cx="10800000" cy="446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1018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6ACFDB-5381-A115-8659-98310368F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77011"/>
            <a:ext cx="10800000" cy="253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C93FA3-3BA2-3052-023F-EFF8BD8961B0}"/>
              </a:ext>
            </a:extLst>
          </p:cNvPr>
          <p:cNvSpPr/>
          <p:nvPr/>
        </p:nvSpPr>
        <p:spPr bwMode="auto">
          <a:xfrm>
            <a:off x="1215238" y="1591491"/>
            <a:ext cx="295238" cy="31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1E2E147-019E-C346-5B1E-8ED6D1F323ED}"/>
              </a:ext>
            </a:extLst>
          </p:cNvPr>
          <p:cNvSpPr/>
          <p:nvPr/>
        </p:nvSpPr>
        <p:spPr bwMode="auto">
          <a:xfrm>
            <a:off x="1234285" y="3528125"/>
            <a:ext cx="276190" cy="305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FE76404-E16A-D4DC-E5E7-FDEA81CBEA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885"/>
          <a:stretch>
            <a:fillRect/>
          </a:stretch>
        </p:blipFill>
        <p:spPr>
          <a:xfrm>
            <a:off x="2738414" y="3934011"/>
            <a:ext cx="7572428" cy="1495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9824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3CC9CE-FFF4-55A7-5294-71F624D5B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00386"/>
            <a:ext cx="10800000" cy="440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F27B3A3-19C5-FB59-346C-178B0D29EC13}"/>
              </a:ext>
            </a:extLst>
          </p:cNvPr>
          <p:cNvSpPr/>
          <p:nvPr/>
        </p:nvSpPr>
        <p:spPr bwMode="auto">
          <a:xfrm>
            <a:off x="1215238" y="1224204"/>
            <a:ext cx="304761" cy="29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ABA43BC-CD72-D5DD-E12C-77D0CFB70690}"/>
              </a:ext>
            </a:extLst>
          </p:cNvPr>
          <p:cNvSpPr/>
          <p:nvPr/>
        </p:nvSpPr>
        <p:spPr bwMode="auto">
          <a:xfrm>
            <a:off x="1186666" y="3748195"/>
            <a:ext cx="342857" cy="29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92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FAF877-D1F6-2104-CB43-476D8DF1E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8EF7A47-85CC-3E81-659D-7F15EE0754D1}"/>
              </a:ext>
            </a:extLst>
          </p:cNvPr>
          <p:cNvSpPr/>
          <p:nvPr/>
        </p:nvSpPr>
        <p:spPr bwMode="auto">
          <a:xfrm>
            <a:off x="1224761" y="1105456"/>
            <a:ext cx="304761" cy="2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084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56CDD8-8BCF-69F6-6B0A-E1FDA428C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63986"/>
            <a:ext cx="10800000" cy="462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C16DCD9-49AC-3F10-060A-C17E470098C4}"/>
              </a:ext>
            </a:extLst>
          </p:cNvPr>
          <p:cNvSpPr/>
          <p:nvPr/>
        </p:nvSpPr>
        <p:spPr bwMode="auto">
          <a:xfrm>
            <a:off x="1234285" y="4013713"/>
            <a:ext cx="342857" cy="29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C16DCD9-49AC-3F10-060A-C17E470098C4}"/>
              </a:ext>
            </a:extLst>
          </p:cNvPr>
          <p:cNvSpPr/>
          <p:nvPr/>
        </p:nvSpPr>
        <p:spPr bwMode="auto">
          <a:xfrm>
            <a:off x="9810776" y="1334970"/>
            <a:ext cx="1857388" cy="2214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636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004904-57A1-6DE6-DF46-EC2F2F7E1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83864"/>
            <a:ext cx="10800000" cy="371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45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37CB0F-2CC5-0673-5198-F767D83A0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381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881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1EFC7F-633E-01DC-D92A-F59F55982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14422"/>
            <a:ext cx="10800000" cy="439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190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AFD2E2-77E1-DC23-4E66-B6A42553A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614942"/>
            <a:ext cx="10800000" cy="122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A503D6F-C979-789B-1CFD-38DAB23AB1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862" y="2848694"/>
            <a:ext cx="10800000" cy="79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114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B69738-9FBA-955D-6CF8-0C35D11D2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BED0F4C-9F6A-DF5C-0C08-85AD8198F01F}"/>
              </a:ext>
            </a:extLst>
          </p:cNvPr>
          <p:cNvSpPr/>
          <p:nvPr/>
        </p:nvSpPr>
        <p:spPr bwMode="auto">
          <a:xfrm>
            <a:off x="1234285" y="1695994"/>
            <a:ext cx="276190" cy="2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32DA12B-0435-9F76-555D-90BF606D28AD}"/>
              </a:ext>
            </a:extLst>
          </p:cNvPr>
          <p:cNvSpPr/>
          <p:nvPr/>
        </p:nvSpPr>
        <p:spPr bwMode="auto">
          <a:xfrm>
            <a:off x="1215238" y="4210921"/>
            <a:ext cx="304761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714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8BD6D8-B7B8-A165-3097-120486927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378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F9CF56-BFF5-D335-7F51-D5C5D67B7A23}"/>
              </a:ext>
            </a:extLst>
          </p:cNvPr>
          <p:cNvSpPr/>
          <p:nvPr/>
        </p:nvSpPr>
        <p:spPr bwMode="auto">
          <a:xfrm>
            <a:off x="1233388" y="1557518"/>
            <a:ext cx="295238" cy="314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188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58C3D3-E7C2-5AD3-E274-AA89135B3A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37213"/>
            <a:ext cx="10800000" cy="256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20C94B-8D27-49AF-81ED-5970445646D4}"/>
              </a:ext>
            </a:extLst>
          </p:cNvPr>
          <p:cNvSpPr/>
          <p:nvPr/>
        </p:nvSpPr>
        <p:spPr bwMode="auto">
          <a:xfrm>
            <a:off x="1180997" y="1646850"/>
            <a:ext cx="276190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979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D3B549-E16E-6CB2-83A6-FF64DC98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643050"/>
            <a:ext cx="10800000" cy="312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1CE199-722D-59E1-138E-AA48CBB67357}"/>
              </a:ext>
            </a:extLst>
          </p:cNvPr>
          <p:cNvSpPr/>
          <p:nvPr/>
        </p:nvSpPr>
        <p:spPr bwMode="auto">
          <a:xfrm>
            <a:off x="1214340" y="1805131"/>
            <a:ext cx="333333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496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B54F90-5190-D97F-DDBB-C437D2FF8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42984"/>
            <a:ext cx="10800000" cy="4460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1027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31CB50-7F4A-AE93-C53B-4CD88C362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26895"/>
            <a:ext cx="10800000" cy="375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7433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886CC0-C092-3798-0D40-394948235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7114A1-CC6B-BA9A-579B-212FC6E87E15}"/>
              </a:ext>
            </a:extLst>
          </p:cNvPr>
          <p:cNvSpPr/>
          <p:nvPr/>
        </p:nvSpPr>
        <p:spPr bwMode="auto">
          <a:xfrm>
            <a:off x="1186666" y="1105336"/>
            <a:ext cx="352380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E834D4-0F5E-BD86-5249-A582828FA8FC}"/>
              </a:ext>
            </a:extLst>
          </p:cNvPr>
          <p:cNvSpPr/>
          <p:nvPr/>
        </p:nvSpPr>
        <p:spPr bwMode="auto">
          <a:xfrm>
            <a:off x="1215238" y="2991089"/>
            <a:ext cx="295238" cy="31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EBB6FDB-AECD-2484-1E51-EC4E5AFE1032}"/>
              </a:ext>
            </a:extLst>
          </p:cNvPr>
          <p:cNvSpPr/>
          <p:nvPr/>
        </p:nvSpPr>
        <p:spPr bwMode="auto">
          <a:xfrm>
            <a:off x="1234285" y="4267306"/>
            <a:ext cx="276190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655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7B321F-54EC-8C1F-A2A6-DEE429801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621847"/>
            <a:ext cx="10800000" cy="309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768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14CFCD-D28A-89DC-78B5-CAACCAC53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385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7373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AFFA2D-B19B-1A93-2DAA-62ADC387C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1831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AC6B68-7AAC-D223-473C-4AC8B8AD7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15510"/>
            <a:ext cx="10800000" cy="378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E3140C6-2A3B-97C7-59C1-8FB80C255922}"/>
              </a:ext>
            </a:extLst>
          </p:cNvPr>
          <p:cNvSpPr/>
          <p:nvPr/>
        </p:nvSpPr>
        <p:spPr bwMode="auto">
          <a:xfrm>
            <a:off x="1215238" y="2054530"/>
            <a:ext cx="304761" cy="305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534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CA4B4C-B9E2-6065-1CC6-3AFA2C6B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38766"/>
            <a:ext cx="10800000" cy="390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77AC27-B74B-4463-6D48-463B9175761A}"/>
              </a:ext>
            </a:extLst>
          </p:cNvPr>
          <p:cNvSpPr/>
          <p:nvPr/>
        </p:nvSpPr>
        <p:spPr bwMode="auto">
          <a:xfrm>
            <a:off x="1215238" y="1448801"/>
            <a:ext cx="304761" cy="29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138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168ED4-AC9D-5E97-3C29-8D3BDF028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080000" cy="341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C9F57AF-D7CB-1F57-0AED-EB1AC5BB766C}"/>
              </a:ext>
            </a:extLst>
          </p:cNvPr>
          <p:cNvSpPr/>
          <p:nvPr/>
        </p:nvSpPr>
        <p:spPr bwMode="auto">
          <a:xfrm>
            <a:off x="1166778" y="857232"/>
            <a:ext cx="372269" cy="45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E4CF25D-539D-281F-FD40-CEC76F84E9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994"/>
          <a:stretch>
            <a:fillRect/>
          </a:stretch>
        </p:blipFill>
        <p:spPr>
          <a:xfrm>
            <a:off x="2524100" y="4346667"/>
            <a:ext cx="9072626" cy="236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6439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4A8B38-1E9B-ACAA-68D2-B0062049A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8E12B3-7D67-1EF7-7630-C002D7FD2186}"/>
              </a:ext>
            </a:extLst>
          </p:cNvPr>
          <p:cNvSpPr/>
          <p:nvPr/>
        </p:nvSpPr>
        <p:spPr bwMode="auto">
          <a:xfrm>
            <a:off x="1215238" y="1115045"/>
            <a:ext cx="304761" cy="295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513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D83406-89DC-E02C-1AC3-5DB70D0A3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71979"/>
            <a:ext cx="10800000" cy="444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4D4BFB-3F1D-3592-32F0-784CFC85F499}"/>
              </a:ext>
            </a:extLst>
          </p:cNvPr>
          <p:cNvSpPr/>
          <p:nvPr/>
        </p:nvSpPr>
        <p:spPr bwMode="auto">
          <a:xfrm>
            <a:off x="1234285" y="1386391"/>
            <a:ext cx="276190" cy="29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65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5A035E-F967-285D-171E-15909B0C1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64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4C794E-2C0C-CF2A-319D-45572E30AB64}"/>
              </a:ext>
            </a:extLst>
          </p:cNvPr>
          <p:cNvSpPr/>
          <p:nvPr/>
        </p:nvSpPr>
        <p:spPr bwMode="auto">
          <a:xfrm>
            <a:off x="1786666" y="3557318"/>
            <a:ext cx="295238" cy="314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9C15B0-090C-BA9A-8C80-A045F41CBDE6}"/>
              </a:ext>
            </a:extLst>
          </p:cNvPr>
          <p:cNvSpPr/>
          <p:nvPr/>
        </p:nvSpPr>
        <p:spPr bwMode="auto">
          <a:xfrm>
            <a:off x="7291428" y="5462136"/>
            <a:ext cx="314285" cy="29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544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A22A08-3907-C707-250C-E47778E3A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21935"/>
            <a:ext cx="10800000" cy="313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6CD9CD-7DDD-B24A-4B51-4CE48DB7CBE6}"/>
              </a:ext>
            </a:extLst>
          </p:cNvPr>
          <p:cNvSpPr/>
          <p:nvPr/>
        </p:nvSpPr>
        <p:spPr bwMode="auto">
          <a:xfrm>
            <a:off x="4100952" y="2613487"/>
            <a:ext cx="276190" cy="29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88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252863-8A38-BFC3-9E87-7140880B7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99297"/>
            <a:ext cx="10800000" cy="318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EEF4B7-2CC2-9459-DDBC-125B3263C1B0}"/>
              </a:ext>
            </a:extLst>
          </p:cNvPr>
          <p:cNvSpPr/>
          <p:nvPr/>
        </p:nvSpPr>
        <p:spPr bwMode="auto">
          <a:xfrm>
            <a:off x="1234285" y="1732884"/>
            <a:ext cx="276190" cy="29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302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772ADD-CB04-469C-ED4D-DC4DE6DA0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5505"/>
            <a:ext cx="10800000" cy="313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B6AEC9-B850-6D87-A66B-721542274510}"/>
              </a:ext>
            </a:extLst>
          </p:cNvPr>
          <p:cNvSpPr/>
          <p:nvPr/>
        </p:nvSpPr>
        <p:spPr bwMode="auto">
          <a:xfrm>
            <a:off x="4967619" y="3935174"/>
            <a:ext cx="342857" cy="304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78D7EF3-FACD-42C6-12A3-49CF31B73D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528323"/>
            <a:ext cx="10800000" cy="61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1477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ABEE97-B46A-8321-CF3F-0965CBA75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43814"/>
            <a:ext cx="10800000" cy="457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CE6232-1190-BF86-0469-C44BE7813835}"/>
              </a:ext>
            </a:extLst>
          </p:cNvPr>
          <p:cNvSpPr/>
          <p:nvPr/>
        </p:nvSpPr>
        <p:spPr bwMode="auto">
          <a:xfrm>
            <a:off x="7148571" y="2575297"/>
            <a:ext cx="257141" cy="29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448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0D7D42-AADD-6E9E-1325-34B4888F7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88346"/>
            <a:ext cx="10800000" cy="508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8935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75D42E-43B3-E00C-DA30-E9036B2FC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955148"/>
            <a:ext cx="9630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5030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0D0D22-0343-5522-C306-41076AA16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505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9133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DDA42B-0EC9-AEF0-FE11-0152BEE81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424F021-17D0-4B49-089F-ED7E3ADD69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143116"/>
            <a:ext cx="10800000" cy="408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0318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9F1CF9B-0807-F73E-4CF2-0BAF1DE57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0DAB29-F387-C555-B9BF-D398B37207C7}"/>
              </a:ext>
            </a:extLst>
          </p:cNvPr>
          <p:cNvSpPr/>
          <p:nvPr/>
        </p:nvSpPr>
        <p:spPr bwMode="auto">
          <a:xfrm>
            <a:off x="1186666" y="1105397"/>
            <a:ext cx="352380" cy="29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69DB4CC-8B20-23EC-5451-330E800B49DC}"/>
              </a:ext>
            </a:extLst>
          </p:cNvPr>
          <p:cNvSpPr/>
          <p:nvPr/>
        </p:nvSpPr>
        <p:spPr bwMode="auto">
          <a:xfrm>
            <a:off x="1234285" y="1762855"/>
            <a:ext cx="276190" cy="29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6F5E5E-AE85-06C5-609D-4BC247273D63}"/>
              </a:ext>
            </a:extLst>
          </p:cNvPr>
          <p:cNvSpPr/>
          <p:nvPr/>
        </p:nvSpPr>
        <p:spPr bwMode="auto">
          <a:xfrm>
            <a:off x="1215238" y="3068244"/>
            <a:ext cx="295238" cy="31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960DC84-DE8E-183C-6285-FA39753111C1}"/>
              </a:ext>
            </a:extLst>
          </p:cNvPr>
          <p:cNvSpPr/>
          <p:nvPr/>
        </p:nvSpPr>
        <p:spPr bwMode="auto">
          <a:xfrm>
            <a:off x="1215238" y="3735230"/>
            <a:ext cx="295238" cy="31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E4DA6BD-F4A1-3C2A-5D69-B4475572AD27}"/>
              </a:ext>
            </a:extLst>
          </p:cNvPr>
          <p:cNvSpPr/>
          <p:nvPr/>
        </p:nvSpPr>
        <p:spPr bwMode="auto">
          <a:xfrm>
            <a:off x="1186666" y="5059676"/>
            <a:ext cx="342857" cy="29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50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309DFAD-C693-8C4A-321E-4FF3F114F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53890"/>
            <a:ext cx="10800000" cy="328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448639-E0AF-2D6F-F34E-85662C8C51FA}"/>
              </a:ext>
            </a:extLst>
          </p:cNvPr>
          <p:cNvSpPr/>
          <p:nvPr/>
        </p:nvSpPr>
        <p:spPr bwMode="auto">
          <a:xfrm>
            <a:off x="1234285" y="1554123"/>
            <a:ext cx="276190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C2E41A-1815-8B7A-F408-98F4DAD33E64}"/>
              </a:ext>
            </a:extLst>
          </p:cNvPr>
          <p:cNvSpPr/>
          <p:nvPr/>
        </p:nvSpPr>
        <p:spPr bwMode="auto">
          <a:xfrm>
            <a:off x="1215238" y="2202500"/>
            <a:ext cx="295238" cy="31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A3754D3-1EC0-34CC-EF75-AE963BF9B595}"/>
              </a:ext>
            </a:extLst>
          </p:cNvPr>
          <p:cNvSpPr/>
          <p:nvPr/>
        </p:nvSpPr>
        <p:spPr bwMode="auto">
          <a:xfrm>
            <a:off x="1215238" y="2869946"/>
            <a:ext cx="304761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0F20E3A-A651-AC33-DAB3-D64EF14763DA}"/>
              </a:ext>
            </a:extLst>
          </p:cNvPr>
          <p:cNvSpPr/>
          <p:nvPr/>
        </p:nvSpPr>
        <p:spPr bwMode="auto">
          <a:xfrm>
            <a:off x="1215238" y="3527858"/>
            <a:ext cx="304761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5C2DD9F-BC69-CB5A-FC07-98B4539E0F36}"/>
              </a:ext>
            </a:extLst>
          </p:cNvPr>
          <p:cNvSpPr/>
          <p:nvPr/>
        </p:nvSpPr>
        <p:spPr bwMode="auto">
          <a:xfrm>
            <a:off x="1234285" y="4195304"/>
            <a:ext cx="276190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480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18100F-AFE5-10C3-8B8E-94A75D44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58938"/>
            <a:ext cx="10800000" cy="395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E11722-AD0F-BEC9-7693-D778E1664A49}"/>
              </a:ext>
            </a:extLst>
          </p:cNvPr>
          <p:cNvSpPr/>
          <p:nvPr/>
        </p:nvSpPr>
        <p:spPr bwMode="auto">
          <a:xfrm>
            <a:off x="1234285" y="1468654"/>
            <a:ext cx="276190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5D6C57E-B799-5AA5-4191-4B47AAAE19F2}"/>
              </a:ext>
            </a:extLst>
          </p:cNvPr>
          <p:cNvSpPr/>
          <p:nvPr/>
        </p:nvSpPr>
        <p:spPr bwMode="auto">
          <a:xfrm>
            <a:off x="1186666" y="2126401"/>
            <a:ext cx="352380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81D4BD0-80EA-831B-4D3C-659340BC9488}"/>
              </a:ext>
            </a:extLst>
          </p:cNvPr>
          <p:cNvSpPr/>
          <p:nvPr/>
        </p:nvSpPr>
        <p:spPr bwMode="auto">
          <a:xfrm>
            <a:off x="1215238" y="2774615"/>
            <a:ext cx="295238" cy="314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2BFA1A2-33A4-0BC2-1499-0DCB97EC3F5D}"/>
              </a:ext>
            </a:extLst>
          </p:cNvPr>
          <p:cNvSpPr/>
          <p:nvPr/>
        </p:nvSpPr>
        <p:spPr bwMode="auto">
          <a:xfrm>
            <a:off x="1234285" y="4109173"/>
            <a:ext cx="276190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E216E05-5156-27CA-F936-370416DE6967}"/>
              </a:ext>
            </a:extLst>
          </p:cNvPr>
          <p:cNvSpPr/>
          <p:nvPr/>
        </p:nvSpPr>
        <p:spPr bwMode="auto">
          <a:xfrm>
            <a:off x="1215238" y="4757387"/>
            <a:ext cx="304761" cy="314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141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73BE50-5DA0-6611-5577-CB4796825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57973"/>
            <a:ext cx="10800000" cy="452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3018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CE8404-6946-9386-4CE2-0EC140613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3455034-0C3E-34A9-9486-2B1C958E9856}"/>
              </a:ext>
            </a:extLst>
          </p:cNvPr>
          <p:cNvSpPr/>
          <p:nvPr/>
        </p:nvSpPr>
        <p:spPr bwMode="auto">
          <a:xfrm>
            <a:off x="1262857" y="3611337"/>
            <a:ext cx="295238" cy="30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0338DF-6CBE-6CED-1A24-72AE96A3C5B9}"/>
              </a:ext>
            </a:extLst>
          </p:cNvPr>
          <p:cNvSpPr/>
          <p:nvPr/>
        </p:nvSpPr>
        <p:spPr bwMode="auto">
          <a:xfrm>
            <a:off x="1272380" y="4878600"/>
            <a:ext cx="276190" cy="295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365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86629C-8165-12A3-8402-58CCE9615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257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F79C7F7-ED28-941C-1718-D064706150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3436513"/>
            <a:ext cx="10800000" cy="313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5718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37CBAD-E2A6-C84A-D792-52FE92151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42984"/>
            <a:ext cx="10800000" cy="390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C5C3AAC-043C-FBFF-5668-F723BF8B27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159"/>
          <a:stretch>
            <a:fillRect/>
          </a:stretch>
        </p:blipFill>
        <p:spPr>
          <a:xfrm>
            <a:off x="738150" y="5119168"/>
            <a:ext cx="10800000" cy="59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6910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C5C3AAC-043C-FBFF-5668-F723BF8B27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729"/>
          <a:stretch>
            <a:fillRect/>
          </a:stretch>
        </p:blipFill>
        <p:spPr>
          <a:xfrm>
            <a:off x="720000" y="1071546"/>
            <a:ext cx="10800000" cy="311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429C8EA-D456-AF3C-AA9F-C2B33484E3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8906"/>
          <a:stretch>
            <a:fillRect/>
          </a:stretch>
        </p:blipFill>
        <p:spPr>
          <a:xfrm>
            <a:off x="738150" y="4143380"/>
            <a:ext cx="10800000" cy="18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5019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29C8EA-D456-AF3C-AA9F-C2B33484E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094"/>
          <a:stretch>
            <a:fillRect/>
          </a:stretch>
        </p:blipFill>
        <p:spPr>
          <a:xfrm>
            <a:off x="738150" y="1726337"/>
            <a:ext cx="10800000" cy="270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5CCEC0D-B657-540F-C700-BB7AFDE9163C}"/>
              </a:ext>
            </a:extLst>
          </p:cNvPr>
          <p:cNvSpPr/>
          <p:nvPr/>
        </p:nvSpPr>
        <p:spPr bwMode="auto">
          <a:xfrm>
            <a:off x="1814340" y="1968052"/>
            <a:ext cx="1495238" cy="3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2398900-04EC-2EE8-79D0-97554CEB8BF2}"/>
              </a:ext>
            </a:extLst>
          </p:cNvPr>
          <p:cNvSpPr/>
          <p:nvPr/>
        </p:nvSpPr>
        <p:spPr bwMode="auto">
          <a:xfrm>
            <a:off x="5252435" y="1968052"/>
            <a:ext cx="1628571" cy="3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5623D7A-E0DC-8800-1A9D-E40F927F4CE7}"/>
              </a:ext>
            </a:extLst>
          </p:cNvPr>
          <p:cNvSpPr/>
          <p:nvPr/>
        </p:nvSpPr>
        <p:spPr bwMode="auto">
          <a:xfrm>
            <a:off x="8852435" y="2006209"/>
            <a:ext cx="676190" cy="34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3991627-9014-873D-460E-760FD82A8F1E}"/>
              </a:ext>
            </a:extLst>
          </p:cNvPr>
          <p:cNvSpPr/>
          <p:nvPr/>
        </p:nvSpPr>
        <p:spPr bwMode="auto">
          <a:xfrm>
            <a:off x="1814340" y="2616709"/>
            <a:ext cx="733333" cy="29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F4BCBD1-B675-F619-1971-69D4C7FEF02D}"/>
              </a:ext>
            </a:extLst>
          </p:cNvPr>
          <p:cNvSpPr/>
          <p:nvPr/>
        </p:nvSpPr>
        <p:spPr bwMode="auto">
          <a:xfrm>
            <a:off x="5281007" y="2616709"/>
            <a:ext cx="1466666" cy="37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4BD3F61-0F33-C250-088F-13B62B31BF2B}"/>
              </a:ext>
            </a:extLst>
          </p:cNvPr>
          <p:cNvSpPr/>
          <p:nvPr/>
        </p:nvSpPr>
        <p:spPr bwMode="auto">
          <a:xfrm>
            <a:off x="8852435" y="2616709"/>
            <a:ext cx="1790476" cy="37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88EFA93-BF98-8BFC-9F4B-1406D7078381}"/>
              </a:ext>
            </a:extLst>
          </p:cNvPr>
          <p:cNvSpPr/>
          <p:nvPr/>
        </p:nvSpPr>
        <p:spPr bwMode="auto">
          <a:xfrm>
            <a:off x="1785769" y="3265365"/>
            <a:ext cx="1019047" cy="3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81C4076F-0992-AC86-8F23-66C52FD4A9C3}"/>
              </a:ext>
            </a:extLst>
          </p:cNvPr>
          <p:cNvSpPr/>
          <p:nvPr/>
        </p:nvSpPr>
        <p:spPr bwMode="auto">
          <a:xfrm>
            <a:off x="5261959" y="3265365"/>
            <a:ext cx="1514285" cy="3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E84CE13A-2C6F-5CE0-AEA7-56D2080AE424}"/>
              </a:ext>
            </a:extLst>
          </p:cNvPr>
          <p:cNvSpPr/>
          <p:nvPr/>
        </p:nvSpPr>
        <p:spPr bwMode="auto">
          <a:xfrm>
            <a:off x="8842911" y="3265365"/>
            <a:ext cx="866666" cy="3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4A6CCD7C-C405-D33F-FAFF-83E59D6D516C}"/>
              </a:ext>
            </a:extLst>
          </p:cNvPr>
          <p:cNvSpPr/>
          <p:nvPr/>
        </p:nvSpPr>
        <p:spPr bwMode="auto">
          <a:xfrm>
            <a:off x="1795292" y="3914022"/>
            <a:ext cx="1380952" cy="37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9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E4A0E9-1550-7A6B-8A88-FA94255D9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35270"/>
            <a:ext cx="10800000" cy="457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850111-67E9-AE6D-EA6A-7E89BAFD7484}"/>
              </a:ext>
            </a:extLst>
          </p:cNvPr>
          <p:cNvSpPr/>
          <p:nvPr/>
        </p:nvSpPr>
        <p:spPr bwMode="auto">
          <a:xfrm>
            <a:off x="9377142" y="2633228"/>
            <a:ext cx="495238" cy="22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FE0D70-F892-B362-A600-A6041ACFD389}"/>
              </a:ext>
            </a:extLst>
          </p:cNvPr>
          <p:cNvSpPr/>
          <p:nvPr/>
        </p:nvSpPr>
        <p:spPr bwMode="auto">
          <a:xfrm>
            <a:off x="7329523" y="3205697"/>
            <a:ext cx="942857" cy="30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6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80B691-777B-EFC3-4BB5-52CEAAF36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57819"/>
            <a:ext cx="10800000" cy="448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DAC46E-674E-D8DB-90DE-575C83310325}"/>
              </a:ext>
            </a:extLst>
          </p:cNvPr>
          <p:cNvSpPr/>
          <p:nvPr/>
        </p:nvSpPr>
        <p:spPr bwMode="auto">
          <a:xfrm>
            <a:off x="6786666" y="1919731"/>
            <a:ext cx="790476" cy="34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E7FD70-5F54-E889-878C-662A750B321B}"/>
              </a:ext>
            </a:extLst>
          </p:cNvPr>
          <p:cNvSpPr/>
          <p:nvPr/>
        </p:nvSpPr>
        <p:spPr bwMode="auto">
          <a:xfrm>
            <a:off x="4177142" y="5138811"/>
            <a:ext cx="657142" cy="304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369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44C703-E3AE-2C68-269D-AC2C2A17C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63001"/>
            <a:ext cx="10800000" cy="258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CF2D67-ED6E-8400-11DA-138ABA57D430}"/>
              </a:ext>
            </a:extLst>
          </p:cNvPr>
          <p:cNvSpPr/>
          <p:nvPr/>
        </p:nvSpPr>
        <p:spPr bwMode="auto">
          <a:xfrm>
            <a:off x="9958095" y="2346671"/>
            <a:ext cx="495238" cy="372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320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A95770-FE29-C171-F8A0-1FD93721C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387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947CE8-F10D-FFD6-708A-4396A312D192}"/>
              </a:ext>
            </a:extLst>
          </p:cNvPr>
          <p:cNvSpPr/>
          <p:nvPr/>
        </p:nvSpPr>
        <p:spPr bwMode="auto">
          <a:xfrm>
            <a:off x="4291428" y="3521188"/>
            <a:ext cx="3876190" cy="381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CA2514E-2B25-012F-160F-DE78B044C8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4607083"/>
            <a:ext cx="10800000" cy="196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003CCEF-4E0F-EB24-9CA0-1DD55DA7F452}"/>
              </a:ext>
            </a:extLst>
          </p:cNvPr>
          <p:cNvSpPr/>
          <p:nvPr/>
        </p:nvSpPr>
        <p:spPr bwMode="auto">
          <a:xfrm>
            <a:off x="2171473" y="4836037"/>
            <a:ext cx="4571428" cy="30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623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455031-5A2B-1C91-3FA9-2B219E2C9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ACD9BC-E68D-605C-BC48-D99888FD5A11}"/>
              </a:ext>
            </a:extLst>
          </p:cNvPr>
          <p:cNvSpPr/>
          <p:nvPr/>
        </p:nvSpPr>
        <p:spPr bwMode="auto">
          <a:xfrm>
            <a:off x="9729522" y="1103622"/>
            <a:ext cx="1724327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AF3E167-1133-CB6F-2432-05492CDD57D5}"/>
              </a:ext>
            </a:extLst>
          </p:cNvPr>
          <p:cNvSpPr/>
          <p:nvPr/>
        </p:nvSpPr>
        <p:spPr bwMode="auto">
          <a:xfrm>
            <a:off x="1234285" y="1802011"/>
            <a:ext cx="3276190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BC5E3D1-1CD7-C5D0-034B-C7261542BEE8}"/>
              </a:ext>
            </a:extLst>
          </p:cNvPr>
          <p:cNvSpPr/>
          <p:nvPr/>
        </p:nvSpPr>
        <p:spPr bwMode="auto">
          <a:xfrm>
            <a:off x="6205714" y="3738704"/>
            <a:ext cx="3704761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05657A5-CF31-D863-32F7-B7EC9F0D4D20}"/>
              </a:ext>
            </a:extLst>
          </p:cNvPr>
          <p:cNvSpPr/>
          <p:nvPr/>
        </p:nvSpPr>
        <p:spPr bwMode="auto">
          <a:xfrm>
            <a:off x="2205714" y="5665857"/>
            <a:ext cx="3409523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56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8E8480-FA98-B90D-D447-0501C4B3B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681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8751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ACDD01-F557-65A4-76AB-EDE14DF35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43438"/>
            <a:ext cx="10800000" cy="124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0CAF48E-5955-6D32-94F8-01B97E2159FA}"/>
              </a:ext>
            </a:extLst>
          </p:cNvPr>
          <p:cNvSpPr/>
          <p:nvPr/>
        </p:nvSpPr>
        <p:spPr bwMode="auto">
          <a:xfrm>
            <a:off x="1234285" y="1897474"/>
            <a:ext cx="276190" cy="29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6583F177-CB3D-EE92-31D5-46BFD649B4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428868"/>
            <a:ext cx="10800000" cy="335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C73CB32-09EB-2AFA-8619-D02939D662A0}"/>
              </a:ext>
            </a:extLst>
          </p:cNvPr>
          <p:cNvSpPr/>
          <p:nvPr/>
        </p:nvSpPr>
        <p:spPr bwMode="auto">
          <a:xfrm>
            <a:off x="1242911" y="3201569"/>
            <a:ext cx="276190" cy="29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3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8C533F-2ABA-4D60-9F7F-D7A668AF7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654611"/>
            <a:ext cx="10800000" cy="26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712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43EB24-2A3A-3DA2-0EFD-AFE00E3736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566B2B-4A54-BE26-F985-9B227BF890C0}"/>
              </a:ext>
            </a:extLst>
          </p:cNvPr>
          <p:cNvSpPr/>
          <p:nvPr/>
        </p:nvSpPr>
        <p:spPr bwMode="auto">
          <a:xfrm>
            <a:off x="681904" y="2928934"/>
            <a:ext cx="10843384" cy="491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36AE4AD-1DE1-6CCB-C885-9DF0F1F31B89}"/>
              </a:ext>
            </a:extLst>
          </p:cNvPr>
          <p:cNvSpPr/>
          <p:nvPr/>
        </p:nvSpPr>
        <p:spPr bwMode="auto">
          <a:xfrm>
            <a:off x="681904" y="3643314"/>
            <a:ext cx="10771946" cy="433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537CA58C-8632-03C6-2572-5F33473B27C2}"/>
              </a:ext>
            </a:extLst>
          </p:cNvPr>
          <p:cNvSpPr/>
          <p:nvPr/>
        </p:nvSpPr>
        <p:spPr bwMode="auto">
          <a:xfrm>
            <a:off x="681904" y="4286256"/>
            <a:ext cx="10771946" cy="42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AB279B76-5EC3-0CDB-37F4-09B2FD5CE379}"/>
              </a:ext>
            </a:extLst>
          </p:cNvPr>
          <p:cNvSpPr/>
          <p:nvPr/>
        </p:nvSpPr>
        <p:spPr bwMode="auto">
          <a:xfrm>
            <a:off x="681904" y="4928618"/>
            <a:ext cx="10843384" cy="4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xmlns="" id="{68B38E55-CB9E-7F35-9A0A-879B1CF17378}"/>
              </a:ext>
            </a:extLst>
          </p:cNvPr>
          <p:cNvSpPr/>
          <p:nvPr/>
        </p:nvSpPr>
        <p:spPr bwMode="auto">
          <a:xfrm>
            <a:off x="681904" y="5572140"/>
            <a:ext cx="9866666" cy="429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37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8" grpId="0" animBg="1"/>
      <p:bldP spid="2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F5D380-C652-DA66-A241-B2C34D406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96611"/>
            <a:ext cx="10800000" cy="324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9AB81B-26BE-3D19-ABD8-E8E284CF1F3E}"/>
              </a:ext>
            </a:extLst>
          </p:cNvPr>
          <p:cNvSpPr/>
          <p:nvPr/>
        </p:nvSpPr>
        <p:spPr bwMode="auto">
          <a:xfrm>
            <a:off x="681904" y="1549403"/>
            <a:ext cx="10752380" cy="37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20F48C8-86D7-2FF9-91A0-58C0EB3CBFC7}"/>
              </a:ext>
            </a:extLst>
          </p:cNvPr>
          <p:cNvSpPr/>
          <p:nvPr/>
        </p:nvSpPr>
        <p:spPr bwMode="auto">
          <a:xfrm>
            <a:off x="681904" y="2189220"/>
            <a:ext cx="8533333" cy="38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5270BC3-FE6C-9D73-B8CC-F53AF480F353}"/>
              </a:ext>
            </a:extLst>
          </p:cNvPr>
          <p:cNvSpPr/>
          <p:nvPr/>
        </p:nvSpPr>
        <p:spPr bwMode="auto">
          <a:xfrm>
            <a:off x="681904" y="2786651"/>
            <a:ext cx="6842856" cy="42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85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89C782-3F52-ECC1-A27D-9568B1EF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84004"/>
            <a:ext cx="10800000" cy="463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2DBA45-046B-FE60-74AD-53DE0695B277}"/>
              </a:ext>
            </a:extLst>
          </p:cNvPr>
          <p:cNvSpPr/>
          <p:nvPr/>
        </p:nvSpPr>
        <p:spPr bwMode="auto">
          <a:xfrm>
            <a:off x="1186666" y="1874897"/>
            <a:ext cx="352380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CAD6EB7-3E01-9863-889C-9D050039B8D3}"/>
              </a:ext>
            </a:extLst>
          </p:cNvPr>
          <p:cNvSpPr/>
          <p:nvPr/>
        </p:nvSpPr>
        <p:spPr bwMode="auto">
          <a:xfrm>
            <a:off x="1234285" y="3895009"/>
            <a:ext cx="276190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20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B0F3C8-0FEA-ADF6-7D0E-77D3C5C5B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69322"/>
            <a:ext cx="10800000" cy="27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67736C-CBF6-E074-B559-D6541073A9AD}"/>
              </a:ext>
            </a:extLst>
          </p:cNvPr>
          <p:cNvSpPr/>
          <p:nvPr/>
        </p:nvSpPr>
        <p:spPr bwMode="auto">
          <a:xfrm>
            <a:off x="1234285" y="1860312"/>
            <a:ext cx="276190" cy="29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284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2AEA2F-1404-FBB7-1663-71D21AE3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A08B15-27D9-9959-28D4-B08E5DBC5F80}"/>
              </a:ext>
            </a:extLst>
          </p:cNvPr>
          <p:cNvSpPr/>
          <p:nvPr/>
        </p:nvSpPr>
        <p:spPr bwMode="auto">
          <a:xfrm>
            <a:off x="1234285" y="1772336"/>
            <a:ext cx="276190" cy="2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618CDB7-CB90-6D12-7AEB-93A47CB6CB1A}"/>
              </a:ext>
            </a:extLst>
          </p:cNvPr>
          <p:cNvSpPr/>
          <p:nvPr/>
        </p:nvSpPr>
        <p:spPr bwMode="auto">
          <a:xfrm>
            <a:off x="1234285" y="4468710"/>
            <a:ext cx="276190" cy="2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681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62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3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2023-11-10T09:37:45Z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