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2" r:id="rId4"/>
    <p:sldId id="390" r:id="rId5"/>
    <p:sldId id="389" r:id="rId6"/>
    <p:sldId id="388" r:id="rId7"/>
    <p:sldId id="387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28988" y="3048000"/>
            <a:ext cx="5534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72020C8-7D2E-62D9-6A32-3DF2B482A1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555116"/>
            <a:ext cx="10800000" cy="29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F8A87D2-FE87-EF7E-9017-18362F894CED}"/>
              </a:ext>
            </a:extLst>
          </p:cNvPr>
          <p:cNvSpPr/>
          <p:nvPr/>
        </p:nvSpPr>
        <p:spPr bwMode="auto">
          <a:xfrm>
            <a:off x="1952596" y="2626686"/>
            <a:ext cx="207170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992DFCC-0789-111D-8B42-6122973ACEA6}"/>
              </a:ext>
            </a:extLst>
          </p:cNvPr>
          <p:cNvSpPr/>
          <p:nvPr/>
        </p:nvSpPr>
        <p:spPr bwMode="auto">
          <a:xfrm>
            <a:off x="1952596" y="3626818"/>
            <a:ext cx="2643206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329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DC962CD-01A0-17F7-FC30-0BB0FACB05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87446"/>
            <a:ext cx="10800000" cy="43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19435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BFF4198-54A7-A059-79FF-8705B545E5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60239"/>
            <a:ext cx="10800000" cy="466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99305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07A7FD4-8419-591D-9990-34CA0B3509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652240"/>
            <a:ext cx="10800000" cy="27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23209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09912DD-584B-AE4B-A9A4-7681DAD2B5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83934"/>
            <a:ext cx="10800000" cy="274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54E17F1B-FFEB-26E1-A0CB-64B5607C43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3969562"/>
            <a:ext cx="10800000" cy="17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26939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B3A6111-0105-25E3-AC30-85A6BBE6C9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28273"/>
            <a:ext cx="10800000" cy="465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85043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428475A-B0FA-52DD-DB68-54B9A4890A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71546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4374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84FCB97-10EF-526F-8985-2EFEAB2D2D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718752"/>
            <a:ext cx="10800000" cy="27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5868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EEC0612-EC7F-4A4C-AD4F-184D5E8A65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52438"/>
            <a:ext cx="10800000" cy="45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79742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910394C-75D1-163D-8139-23B5722DB1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51215"/>
            <a:ext cx="10800000" cy="53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9FC97CE-6F3C-E0A3-E3CA-F0406CBB94A8}"/>
              </a:ext>
            </a:extLst>
          </p:cNvPr>
          <p:cNvSpPr/>
          <p:nvPr/>
        </p:nvSpPr>
        <p:spPr bwMode="auto">
          <a:xfrm>
            <a:off x="10096528" y="2071678"/>
            <a:ext cx="64294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197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5087F5C-1AA2-E4E4-057F-7B1A026455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3784" y="928670"/>
            <a:ext cx="10080000" cy="5803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97F481F1-8A3E-0267-2714-05E7E3119551}"/>
              </a:ext>
            </a:extLst>
          </p:cNvPr>
          <p:cNvSpPr/>
          <p:nvPr/>
        </p:nvSpPr>
        <p:spPr bwMode="auto">
          <a:xfrm>
            <a:off x="1881158" y="5234055"/>
            <a:ext cx="2143140" cy="480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260AB4A-1C01-CCC3-0EFB-83896A4F2D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5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ACEA3FD-849D-FCD1-A2B8-6F433CCB589B}"/>
              </a:ext>
            </a:extLst>
          </p:cNvPr>
          <p:cNvSpPr/>
          <p:nvPr/>
        </p:nvSpPr>
        <p:spPr bwMode="auto">
          <a:xfrm>
            <a:off x="10167966" y="2000240"/>
            <a:ext cx="50006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893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946005F-C9E4-7EC4-EE14-786321F970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95669"/>
            <a:ext cx="10800000" cy="182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5731A25-13BE-F5DB-2406-96D03A244D0F}"/>
              </a:ext>
            </a:extLst>
          </p:cNvPr>
          <p:cNvSpPr/>
          <p:nvPr/>
        </p:nvSpPr>
        <p:spPr bwMode="auto">
          <a:xfrm>
            <a:off x="10167966" y="2500306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07956F75-04CE-042D-9D4F-17B126F16F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088"/>
          <a:stretch>
            <a:fillRect/>
          </a:stretch>
        </p:blipFill>
        <p:spPr>
          <a:xfrm>
            <a:off x="1238216" y="3452603"/>
            <a:ext cx="10358510" cy="16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5908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EA85C50-556C-4E83-36F7-C3D91C6105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1" y="857232"/>
            <a:ext cx="10800000" cy="54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E8FA537-C1D2-A694-425D-97983247805B}"/>
              </a:ext>
            </a:extLst>
          </p:cNvPr>
          <p:cNvSpPr/>
          <p:nvPr/>
        </p:nvSpPr>
        <p:spPr bwMode="auto">
          <a:xfrm>
            <a:off x="9953652" y="1928802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828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A88D09B-53C6-5968-CB4A-B79F7E2DCF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4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3F5E5C5-7597-0342-AB20-19E0A8E4CB1A}"/>
              </a:ext>
            </a:extLst>
          </p:cNvPr>
          <p:cNvSpPr/>
          <p:nvPr/>
        </p:nvSpPr>
        <p:spPr bwMode="auto">
          <a:xfrm>
            <a:off x="9953652" y="1928802"/>
            <a:ext cx="714380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689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D8802D7-54F7-910F-F0F3-226BBC5B70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482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10B93DD-3486-233C-FD2F-9D884734DB56}"/>
              </a:ext>
            </a:extLst>
          </p:cNvPr>
          <p:cNvSpPr/>
          <p:nvPr/>
        </p:nvSpPr>
        <p:spPr bwMode="auto">
          <a:xfrm>
            <a:off x="6881818" y="4857760"/>
            <a:ext cx="150019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659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0FF6FFA-6969-58BF-C3CF-1EEE5E1AB1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631843"/>
            <a:ext cx="10800000" cy="36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23379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C109939-4431-1C2E-1D66-A8AE5F2F59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3784" y="928670"/>
            <a:ext cx="10080000" cy="5803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3C93DA1-FB57-14DD-ABFD-44B6CA6A3561}"/>
              </a:ext>
            </a:extLst>
          </p:cNvPr>
          <p:cNvSpPr/>
          <p:nvPr/>
        </p:nvSpPr>
        <p:spPr bwMode="auto">
          <a:xfrm>
            <a:off x="5310182" y="1857364"/>
            <a:ext cx="92869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05123CE-6139-F2D4-5440-C54D2F60C7F5}"/>
              </a:ext>
            </a:extLst>
          </p:cNvPr>
          <p:cNvSpPr/>
          <p:nvPr/>
        </p:nvSpPr>
        <p:spPr bwMode="auto">
          <a:xfrm>
            <a:off x="8024826" y="4429132"/>
            <a:ext cx="200026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96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26E00ED-1655-D54A-21C4-D903E1D875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31314"/>
            <a:ext cx="10800000" cy="388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027208F-3F91-EB3F-DD6D-DC50FF2046BB}"/>
              </a:ext>
            </a:extLst>
          </p:cNvPr>
          <p:cNvSpPr/>
          <p:nvPr/>
        </p:nvSpPr>
        <p:spPr bwMode="auto">
          <a:xfrm>
            <a:off x="4381488" y="1571612"/>
            <a:ext cx="71438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FEB96C5-DF78-8415-2966-8A960935206F}"/>
              </a:ext>
            </a:extLst>
          </p:cNvPr>
          <p:cNvSpPr/>
          <p:nvPr/>
        </p:nvSpPr>
        <p:spPr bwMode="auto">
          <a:xfrm>
            <a:off x="2952728" y="3357562"/>
            <a:ext cx="242889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980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48C2AE3-0C26-0F07-5BEC-5C9180D652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71546"/>
            <a:ext cx="10800000" cy="36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A006A3F-8AC1-ABCD-8A5F-3317EF4A67EF}"/>
              </a:ext>
            </a:extLst>
          </p:cNvPr>
          <p:cNvSpPr/>
          <p:nvPr/>
        </p:nvSpPr>
        <p:spPr bwMode="auto">
          <a:xfrm>
            <a:off x="1738282" y="2187050"/>
            <a:ext cx="171451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8C2A8BD-5972-12B9-EDEA-F6ADB92C516B}"/>
              </a:ext>
            </a:extLst>
          </p:cNvPr>
          <p:cNvSpPr/>
          <p:nvPr/>
        </p:nvSpPr>
        <p:spPr bwMode="auto">
          <a:xfrm>
            <a:off x="8953520" y="3115744"/>
            <a:ext cx="185738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E7F75FA2-D004-C02B-04BD-C09D1F2029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9865"/>
          <a:stretch>
            <a:fillRect/>
          </a:stretch>
        </p:blipFill>
        <p:spPr>
          <a:xfrm>
            <a:off x="738150" y="4658009"/>
            <a:ext cx="10800000" cy="1914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946604D-2A72-2AA4-00EB-29642253E449}"/>
              </a:ext>
            </a:extLst>
          </p:cNvPr>
          <p:cNvSpPr/>
          <p:nvPr/>
        </p:nvSpPr>
        <p:spPr bwMode="auto">
          <a:xfrm>
            <a:off x="8382016" y="4857760"/>
            <a:ext cx="242889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0795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E7F75FA2-D004-C02B-04BD-C09D1F2029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135"/>
          <a:stretch>
            <a:fillRect/>
          </a:stretch>
        </p:blipFill>
        <p:spPr>
          <a:xfrm>
            <a:off x="1023902" y="724107"/>
            <a:ext cx="10080000" cy="1776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B68AB48-FF2D-4576-C71D-423B2D931B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6000" y="2510057"/>
            <a:ext cx="10080000" cy="4205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18AC695-6FE7-5CEA-F490-E988224061F8}"/>
              </a:ext>
            </a:extLst>
          </p:cNvPr>
          <p:cNvSpPr/>
          <p:nvPr/>
        </p:nvSpPr>
        <p:spPr bwMode="auto">
          <a:xfrm>
            <a:off x="3167042" y="3429000"/>
            <a:ext cx="164307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510FE72-1EB0-EEF8-1276-C127AFBD4293}"/>
              </a:ext>
            </a:extLst>
          </p:cNvPr>
          <p:cNvSpPr/>
          <p:nvPr/>
        </p:nvSpPr>
        <p:spPr bwMode="auto">
          <a:xfrm>
            <a:off x="1881158" y="5143512"/>
            <a:ext cx="278608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968FA76-A539-4ADA-0AD6-4621DBFACB4E}"/>
              </a:ext>
            </a:extLst>
          </p:cNvPr>
          <p:cNvSpPr/>
          <p:nvPr/>
        </p:nvSpPr>
        <p:spPr bwMode="auto">
          <a:xfrm>
            <a:off x="2323892" y="1657450"/>
            <a:ext cx="1843282" cy="628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862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B2D935B-B563-1C33-7D29-664F19910D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5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A835506-0C8C-DC31-EC92-C30C20B653E6}"/>
              </a:ext>
            </a:extLst>
          </p:cNvPr>
          <p:cNvSpPr/>
          <p:nvPr/>
        </p:nvSpPr>
        <p:spPr bwMode="auto">
          <a:xfrm>
            <a:off x="8024826" y="1214422"/>
            <a:ext cx="264320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DFB74B3-4B6D-027F-9C9E-D9C227150755}"/>
              </a:ext>
            </a:extLst>
          </p:cNvPr>
          <p:cNvSpPr/>
          <p:nvPr/>
        </p:nvSpPr>
        <p:spPr bwMode="auto">
          <a:xfrm>
            <a:off x="4881554" y="3000372"/>
            <a:ext cx="228601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CF27C30-F27F-228B-25AB-74F40C1AB1ED}"/>
              </a:ext>
            </a:extLst>
          </p:cNvPr>
          <p:cNvSpPr/>
          <p:nvPr/>
        </p:nvSpPr>
        <p:spPr bwMode="auto">
          <a:xfrm>
            <a:off x="8096264" y="4786322"/>
            <a:ext cx="264320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337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2E6B189-4F69-6A6C-3DB8-5F8AF1CCAC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71909"/>
            <a:ext cx="10800000" cy="46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03320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706C404-7611-FD94-FD14-DF52DEBAE5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43702"/>
            <a:ext cx="10800000" cy="1145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FC6ED5B-8E5B-4295-7A80-49AAB1BEEC7F}"/>
              </a:ext>
            </a:extLst>
          </p:cNvPr>
          <p:cNvSpPr/>
          <p:nvPr/>
        </p:nvSpPr>
        <p:spPr bwMode="auto">
          <a:xfrm>
            <a:off x="2900952" y="1562622"/>
            <a:ext cx="1266222" cy="552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AD40E38B-456B-38E2-6A96-923BDEF9F3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2471843"/>
            <a:ext cx="10800000" cy="28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0F4331F-38C6-9C32-07D7-2764FD919830}"/>
              </a:ext>
            </a:extLst>
          </p:cNvPr>
          <p:cNvSpPr/>
          <p:nvPr/>
        </p:nvSpPr>
        <p:spPr bwMode="auto">
          <a:xfrm>
            <a:off x="6524628" y="3400537"/>
            <a:ext cx="2286016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08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43F38E9-BCC0-3F26-F503-3405E07323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85166"/>
            <a:ext cx="10800000" cy="447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3AAABA1-CC39-3291-33CA-701014B33FB8}"/>
              </a:ext>
            </a:extLst>
          </p:cNvPr>
          <p:cNvSpPr/>
          <p:nvPr/>
        </p:nvSpPr>
        <p:spPr bwMode="auto">
          <a:xfrm>
            <a:off x="1738282" y="2357430"/>
            <a:ext cx="285752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CB09B00-A152-37F6-9170-6FA16DDC5D35}"/>
              </a:ext>
            </a:extLst>
          </p:cNvPr>
          <p:cNvSpPr/>
          <p:nvPr/>
        </p:nvSpPr>
        <p:spPr bwMode="auto">
          <a:xfrm>
            <a:off x="6738942" y="3286124"/>
            <a:ext cx="1285884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AA27583-D3A6-1169-B26C-6F8543075E25}"/>
              </a:ext>
            </a:extLst>
          </p:cNvPr>
          <p:cNvSpPr/>
          <p:nvPr/>
        </p:nvSpPr>
        <p:spPr bwMode="auto">
          <a:xfrm>
            <a:off x="9096396" y="5143512"/>
            <a:ext cx="150019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5028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E8A6310-6F2E-3B14-63A8-98572C6A54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85860"/>
            <a:ext cx="10800000" cy="46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4062C5F-8A61-8D29-EE5E-6446407B58AF}"/>
              </a:ext>
            </a:extLst>
          </p:cNvPr>
          <p:cNvSpPr/>
          <p:nvPr/>
        </p:nvSpPr>
        <p:spPr bwMode="auto">
          <a:xfrm>
            <a:off x="6310314" y="1428736"/>
            <a:ext cx="185738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C3A87DBB-7245-01F5-1795-CA3EA0A07C40}"/>
              </a:ext>
            </a:extLst>
          </p:cNvPr>
          <p:cNvSpPr/>
          <p:nvPr/>
        </p:nvSpPr>
        <p:spPr bwMode="auto">
          <a:xfrm>
            <a:off x="4167174" y="3357562"/>
            <a:ext cx="157163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839E53C-25AC-E0D3-CC12-2944A807AC14}"/>
              </a:ext>
            </a:extLst>
          </p:cNvPr>
          <p:cNvSpPr/>
          <p:nvPr/>
        </p:nvSpPr>
        <p:spPr bwMode="auto">
          <a:xfrm>
            <a:off x="4167174" y="5072074"/>
            <a:ext cx="264320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27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自定义</PresentationFormat>
  <Paragraphs>0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2023-11-10T02:24:04Z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