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10013" y="2952750"/>
            <a:ext cx="43719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645C13-EE9D-BA5B-A3A5-310DBBC42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38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010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101B92-2D30-5813-F34E-F665342FE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776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950619C-BA13-4691-A409-F380A3269412}"/>
              </a:ext>
            </a:extLst>
          </p:cNvPr>
          <p:cNvSpPr/>
          <p:nvPr/>
        </p:nvSpPr>
        <p:spPr bwMode="auto">
          <a:xfrm>
            <a:off x="1300952" y="1524427"/>
            <a:ext cx="437330" cy="54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8F5E53E-95CF-A27E-BDC4-4863CDF15E59}"/>
              </a:ext>
            </a:extLst>
          </p:cNvPr>
          <p:cNvSpPr/>
          <p:nvPr/>
        </p:nvSpPr>
        <p:spPr bwMode="auto">
          <a:xfrm>
            <a:off x="1238216" y="3286133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27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81D8FF-9B9C-107D-B153-D25789375A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7231"/>
            <a:ext cx="10800000" cy="34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A8A52AD-C921-85A7-7183-19FA1B2F3C11}"/>
              </a:ext>
            </a:extLst>
          </p:cNvPr>
          <p:cNvSpPr/>
          <p:nvPr/>
        </p:nvSpPr>
        <p:spPr bwMode="auto">
          <a:xfrm>
            <a:off x="1262035" y="1569385"/>
            <a:ext cx="64524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DFCF84-F266-922F-3E24-F4EE689170BB}"/>
              </a:ext>
            </a:extLst>
          </p:cNvPr>
          <p:cNvSpPr/>
          <p:nvPr/>
        </p:nvSpPr>
        <p:spPr bwMode="auto">
          <a:xfrm>
            <a:off x="1309654" y="3131289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361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D9B930-E717-A572-0B52-49D5EAF4FC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1545"/>
            <a:ext cx="10800000" cy="37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E737C48-A216-F5CD-D674-A38EE63ADA2E}"/>
              </a:ext>
            </a:extLst>
          </p:cNvPr>
          <p:cNvSpPr/>
          <p:nvPr/>
        </p:nvSpPr>
        <p:spPr bwMode="auto">
          <a:xfrm>
            <a:off x="1309654" y="1571612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FCD8D39-1128-BA4D-36AD-6B18871D6F4C}"/>
              </a:ext>
            </a:extLst>
          </p:cNvPr>
          <p:cNvSpPr/>
          <p:nvPr/>
        </p:nvSpPr>
        <p:spPr bwMode="auto">
          <a:xfrm>
            <a:off x="1309654" y="3286124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83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A55991-E18D-AB6B-4373-DB60AA26E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7529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208001-C4CC-FFF7-B4C1-78733E9BE55F}"/>
              </a:ext>
            </a:extLst>
          </p:cNvPr>
          <p:cNvSpPr/>
          <p:nvPr/>
        </p:nvSpPr>
        <p:spPr bwMode="auto">
          <a:xfrm>
            <a:off x="1309654" y="1571612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B896FA-77C1-6EDA-90A6-693A14717177}"/>
              </a:ext>
            </a:extLst>
          </p:cNvPr>
          <p:cNvSpPr/>
          <p:nvPr/>
        </p:nvSpPr>
        <p:spPr bwMode="auto">
          <a:xfrm>
            <a:off x="1238216" y="3214686"/>
            <a:ext cx="642942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71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3A7C65-321A-FC2C-4EA3-5F4942A0F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428736"/>
            <a:ext cx="10800000" cy="33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4AF3750-CE7A-D804-811B-3B70539374A5}"/>
              </a:ext>
            </a:extLst>
          </p:cNvPr>
          <p:cNvSpPr/>
          <p:nvPr/>
        </p:nvSpPr>
        <p:spPr bwMode="auto">
          <a:xfrm>
            <a:off x="1381092" y="1500174"/>
            <a:ext cx="35719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5B6179-92C4-7689-17A0-FFD335CB3870}"/>
              </a:ext>
            </a:extLst>
          </p:cNvPr>
          <p:cNvSpPr/>
          <p:nvPr/>
        </p:nvSpPr>
        <p:spPr bwMode="auto">
          <a:xfrm>
            <a:off x="1309654" y="3357562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462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D9FDEB-A9AD-731C-5FAC-7FE2AC72F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4124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0E00F7-8F7D-E978-5CBA-E414B367CBC0}"/>
              </a:ext>
            </a:extLst>
          </p:cNvPr>
          <p:cNvSpPr/>
          <p:nvPr/>
        </p:nvSpPr>
        <p:spPr bwMode="auto">
          <a:xfrm>
            <a:off x="1281904" y="1379838"/>
            <a:ext cx="456378" cy="52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00FD9FE-9B27-C51B-A31A-5E3B788AA086}"/>
              </a:ext>
            </a:extLst>
          </p:cNvPr>
          <p:cNvSpPr/>
          <p:nvPr/>
        </p:nvSpPr>
        <p:spPr bwMode="auto">
          <a:xfrm>
            <a:off x="1238216" y="3122496"/>
            <a:ext cx="64294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224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8E187C-1A92-975C-C722-EE990457E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B0E275-99AB-43B8-AA83-2B30C7924257}"/>
              </a:ext>
            </a:extLst>
          </p:cNvPr>
          <p:cNvSpPr/>
          <p:nvPr/>
        </p:nvSpPr>
        <p:spPr bwMode="auto">
          <a:xfrm>
            <a:off x="1281904" y="1214422"/>
            <a:ext cx="599254" cy="47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92D30BB-E60D-5850-BA8E-1885AB96640F}"/>
              </a:ext>
            </a:extLst>
          </p:cNvPr>
          <p:cNvSpPr/>
          <p:nvPr/>
        </p:nvSpPr>
        <p:spPr bwMode="auto">
          <a:xfrm>
            <a:off x="1238216" y="3071810"/>
            <a:ext cx="616879" cy="44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AE0C256-554B-124A-6E81-BB01E05F1AEF}"/>
              </a:ext>
            </a:extLst>
          </p:cNvPr>
          <p:cNvSpPr/>
          <p:nvPr/>
        </p:nvSpPr>
        <p:spPr bwMode="auto">
          <a:xfrm>
            <a:off x="1238216" y="4857760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46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54D2D9-0DAC-9335-06DC-854FC5B641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9468000" cy="582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5756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419A7E-CB2C-A2D0-39B2-223459144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6075"/>
            <a:ext cx="10800000" cy="470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0712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998BA7-D472-BA0C-48D3-89A2C88E6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31773F-0C44-F5CE-A355-6CCC5F779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5425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A2B619-35EC-D87C-E3BF-27820AB21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667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70AE54-0BC2-C871-7114-A9A9D109E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714488"/>
            <a:ext cx="9720000" cy="488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CF8ABE3-218D-422D-63CD-3AC6048A6F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4034" y="857232"/>
            <a:ext cx="9720000" cy="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2732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D4F121-C97D-4522-DB67-151CD5CF1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E8FCD6-09C4-5A28-F3AE-756E13FAA1A1}"/>
              </a:ext>
            </a:extLst>
          </p:cNvPr>
          <p:cNvSpPr/>
          <p:nvPr/>
        </p:nvSpPr>
        <p:spPr bwMode="auto">
          <a:xfrm>
            <a:off x="10096528" y="200024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62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8F5825-CB56-4193-0C0A-950EAB42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97530"/>
            <a:ext cx="10800000" cy="377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ED94E8-8E32-662F-590B-159B0D1D0E52}"/>
              </a:ext>
            </a:extLst>
          </p:cNvPr>
          <p:cNvSpPr/>
          <p:nvPr/>
        </p:nvSpPr>
        <p:spPr bwMode="auto">
          <a:xfrm>
            <a:off x="10025090" y="2428868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299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28DB7C-3DE5-A942-375A-97E741C28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C75AE5-C087-B218-63B1-362C052B431D}"/>
              </a:ext>
            </a:extLst>
          </p:cNvPr>
          <p:cNvSpPr/>
          <p:nvPr/>
        </p:nvSpPr>
        <p:spPr bwMode="auto">
          <a:xfrm>
            <a:off x="10096528" y="2000240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95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D80C12-24B1-C7EF-16FE-A275566C6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0000" y="857232"/>
            <a:ext cx="9612000" cy="578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01ADF4-C2D0-5887-457F-6CE120DA4E19}"/>
              </a:ext>
            </a:extLst>
          </p:cNvPr>
          <p:cNvSpPr/>
          <p:nvPr/>
        </p:nvSpPr>
        <p:spPr bwMode="auto">
          <a:xfrm>
            <a:off x="9596462" y="178592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489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BBE18E-8B32-1E64-435A-308F1EECE7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16603"/>
            <a:ext cx="10800000" cy="47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511055-B38D-9BB4-0FBE-11C725E083CD}"/>
              </a:ext>
            </a:extLst>
          </p:cNvPr>
          <p:cNvSpPr/>
          <p:nvPr/>
        </p:nvSpPr>
        <p:spPr bwMode="auto">
          <a:xfrm>
            <a:off x="10025090" y="1500174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446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EABB43-3C6D-8245-5730-EC695FBE4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57298"/>
            <a:ext cx="10800000" cy="36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6619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B2D7E2-5A6A-6154-8168-C057D1EBB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7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647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B14AAC-BBB5-BA40-CA63-87536004B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785794"/>
            <a:ext cx="9428571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256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3F4AB3-8F50-2BB1-D3FF-9D4E479BB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49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050CA2-FDAC-D723-A342-32D033DAF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6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3099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201F3F-8978-992A-A1AE-7541B8B70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357298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8164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56188B-5E9A-1B44-A8B1-ECC31F332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5919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2023-11-09T09:05:31Z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