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19" r:id="rId4"/>
    <p:sldId id="418" r:id="rId5"/>
    <p:sldId id="417" r:id="rId6"/>
    <p:sldId id="416" r:id="rId7"/>
    <p:sldId id="415" r:id="rId8"/>
    <p:sldId id="414" r:id="rId9"/>
    <p:sldId id="413" r:id="rId10"/>
    <p:sldId id="412" r:id="rId11"/>
    <p:sldId id="411" r:id="rId12"/>
    <p:sldId id="410" r:id="rId13"/>
    <p:sldId id="409" r:id="rId14"/>
    <p:sldId id="408" r:id="rId15"/>
    <p:sldId id="407" r:id="rId16"/>
    <p:sldId id="406" r:id="rId17"/>
    <p:sldId id="405" r:id="rId18"/>
    <p:sldId id="404" r:id="rId19"/>
    <p:sldId id="403" r:id="rId20"/>
    <p:sldId id="402" r:id="rId21"/>
    <p:sldId id="401" r:id="rId22"/>
    <p:sldId id="400" r:id="rId23"/>
    <p:sldId id="399" r:id="rId24"/>
    <p:sldId id="398" r:id="rId25"/>
    <p:sldId id="397" r:id="rId26"/>
    <p:sldId id="396" r:id="rId27"/>
    <p:sldId id="395" r:id="rId28"/>
    <p:sldId id="393" r:id="rId29"/>
    <p:sldId id="392" r:id="rId30"/>
    <p:sldId id="391" r:id="rId31"/>
    <p:sldId id="390" r:id="rId32"/>
    <p:sldId id="389" r:id="rId33"/>
    <p:sldId id="388" r:id="rId34"/>
    <p:sldId id="387" r:id="rId35"/>
    <p:sldId id="385" r:id="rId36"/>
    <p:sldId id="384" r:id="rId37"/>
    <p:sldId id="383" r:id="rId38"/>
    <p:sldId id="382" r:id="rId39"/>
    <p:sldId id="381" r:id="rId40"/>
    <p:sldId id="380" r:id="rId41"/>
    <p:sldId id="379" r:id="rId42"/>
    <p:sldId id="377" r:id="rId43"/>
    <p:sldId id="376" r:id="rId44"/>
    <p:sldId id="374" r:id="rId45"/>
    <p:sldId id="373" r:id="rId46"/>
    <p:sldId id="372" r:id="rId47"/>
    <p:sldId id="371" r:id="rId48"/>
    <p:sldId id="369" r:id="rId49"/>
    <p:sldId id="368" r:id="rId50"/>
    <p:sldId id="367" r:id="rId51"/>
    <p:sldId id="366" r:id="rId52"/>
    <p:sldId id="365" r:id="rId53"/>
    <p:sldId id="364" r:id="rId5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215" autoAdjust="0"/>
  </p:normalViewPr>
  <p:slideViewPr>
    <p:cSldViewPr>
      <p:cViewPr varScale="1">
        <p:scale>
          <a:sx n="103" d="100"/>
          <a:sy n="103" d="100"/>
        </p:scale>
        <p:origin x="-168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8513" y="3014663"/>
            <a:ext cx="55149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EB858D-C23E-DD29-53FC-A23F627FC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F3C6A48-9FF6-C85F-FB81-5E9E579EEFB5}"/>
              </a:ext>
            </a:extLst>
          </p:cNvPr>
          <p:cNvSpPr/>
          <p:nvPr/>
        </p:nvSpPr>
        <p:spPr bwMode="auto">
          <a:xfrm>
            <a:off x="10096528" y="2857496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708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7FD511-9C9C-66D9-91DA-3D814F00CD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38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4735DC6-3F27-28FE-E0A9-C458731FBD28}"/>
              </a:ext>
            </a:extLst>
          </p:cNvPr>
          <p:cNvSpPr/>
          <p:nvPr/>
        </p:nvSpPr>
        <p:spPr bwMode="auto">
          <a:xfrm>
            <a:off x="10096528" y="2928934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652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0E6019-4C93-0CE1-6C8D-1C1BFB038C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73232"/>
            <a:ext cx="10800000" cy="27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4B89A5F-1471-8593-862C-D2A0A126878B}"/>
              </a:ext>
            </a:extLst>
          </p:cNvPr>
          <p:cNvSpPr/>
          <p:nvPr/>
        </p:nvSpPr>
        <p:spPr bwMode="auto">
          <a:xfrm>
            <a:off x="10096528" y="2428868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684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505A1C-D7B9-CE5C-3003-0DC4B43504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707875"/>
            <a:ext cx="10080000" cy="600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67F974-CCC5-275A-0243-8044C3E17597}"/>
              </a:ext>
            </a:extLst>
          </p:cNvPr>
          <p:cNvSpPr/>
          <p:nvPr/>
        </p:nvSpPr>
        <p:spPr bwMode="auto">
          <a:xfrm>
            <a:off x="9810776" y="3500438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07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C22CF1-8FA7-629B-F11E-02821BBF7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00471"/>
            <a:ext cx="10800000" cy="4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5699CA4-1D75-76A8-6077-EBA7A2749F6C}"/>
              </a:ext>
            </a:extLst>
          </p:cNvPr>
          <p:cNvSpPr/>
          <p:nvPr/>
        </p:nvSpPr>
        <p:spPr bwMode="auto">
          <a:xfrm>
            <a:off x="10025090" y="2071678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877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0338D75-47F2-FA8D-182F-E6EC8CB64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5711"/>
            <a:ext cx="10800000" cy="36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7C8E29-BB52-0B60-C83B-32E693786A77}"/>
              </a:ext>
            </a:extLst>
          </p:cNvPr>
          <p:cNvSpPr/>
          <p:nvPr/>
        </p:nvSpPr>
        <p:spPr bwMode="auto">
          <a:xfrm>
            <a:off x="10096528" y="2428868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902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154F56-0C3C-C0C3-1A70-FD7E167A59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5574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CE7B53-7424-F712-236F-E6DA851D8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A74E01C-B139-2D98-EA95-31677A3DD3D3}"/>
              </a:ext>
            </a:extLst>
          </p:cNvPr>
          <p:cNvSpPr/>
          <p:nvPr/>
        </p:nvSpPr>
        <p:spPr bwMode="auto">
          <a:xfrm>
            <a:off x="1929522" y="4867435"/>
            <a:ext cx="666015" cy="49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D969D34-E633-CD6A-23A0-9BAE6CF2F577}"/>
              </a:ext>
            </a:extLst>
          </p:cNvPr>
          <p:cNvSpPr/>
          <p:nvPr/>
        </p:nvSpPr>
        <p:spPr bwMode="auto">
          <a:xfrm>
            <a:off x="4667240" y="4857760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74A1E95-A48A-ADB8-27B8-44B67A44A734}"/>
              </a:ext>
            </a:extLst>
          </p:cNvPr>
          <p:cNvSpPr/>
          <p:nvPr/>
        </p:nvSpPr>
        <p:spPr bwMode="auto">
          <a:xfrm>
            <a:off x="7310446" y="4857760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1267443-C5F1-1BD2-6B85-519A44F94356}"/>
              </a:ext>
            </a:extLst>
          </p:cNvPr>
          <p:cNvSpPr/>
          <p:nvPr/>
        </p:nvSpPr>
        <p:spPr bwMode="auto">
          <a:xfrm>
            <a:off x="10239404" y="4786322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F186C0D-04DB-CED3-2C21-42581C3AB044}"/>
              </a:ext>
            </a:extLst>
          </p:cNvPr>
          <p:cNvSpPr/>
          <p:nvPr/>
        </p:nvSpPr>
        <p:spPr bwMode="auto">
          <a:xfrm>
            <a:off x="1952596" y="5715016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117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91205C-C128-E761-B283-E6BED76E7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38058"/>
            <a:ext cx="10800000" cy="39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F186C0D-04DB-CED3-2C21-42581C3AB044}"/>
              </a:ext>
            </a:extLst>
          </p:cNvPr>
          <p:cNvSpPr/>
          <p:nvPr/>
        </p:nvSpPr>
        <p:spPr bwMode="auto">
          <a:xfrm>
            <a:off x="9167834" y="1428736"/>
            <a:ext cx="2357454" cy="2500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692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D70400-BB1E-4734-049B-8034BE2C84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4785"/>
            <a:ext cx="10800000" cy="48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835B488-9CBA-CB32-9F2F-788C044D7B8F}"/>
              </a:ext>
            </a:extLst>
          </p:cNvPr>
          <p:cNvSpPr/>
          <p:nvPr/>
        </p:nvSpPr>
        <p:spPr bwMode="auto">
          <a:xfrm>
            <a:off x="10025090" y="221455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400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7C9C96-2CE5-FA86-02E5-4A1053F7D6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928670"/>
            <a:ext cx="10080000" cy="5752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F50A7D1-CC8A-71DF-C15A-F148DF992E98}"/>
              </a:ext>
            </a:extLst>
          </p:cNvPr>
          <p:cNvSpPr/>
          <p:nvPr/>
        </p:nvSpPr>
        <p:spPr bwMode="auto">
          <a:xfrm>
            <a:off x="9739338" y="521495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F50A7D1-CC8A-71DF-C15A-F148DF992E98}"/>
              </a:ext>
            </a:extLst>
          </p:cNvPr>
          <p:cNvSpPr/>
          <p:nvPr/>
        </p:nvSpPr>
        <p:spPr bwMode="auto">
          <a:xfrm>
            <a:off x="8882082" y="1000108"/>
            <a:ext cx="2214578" cy="228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20C60C-E556-B97C-3AC3-B8B6265D02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51314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A45C52E-0406-448F-0FB0-75504B649A73}"/>
              </a:ext>
            </a:extLst>
          </p:cNvPr>
          <p:cNvSpPr/>
          <p:nvPr/>
        </p:nvSpPr>
        <p:spPr bwMode="auto">
          <a:xfrm>
            <a:off x="10096528" y="1571612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724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F991A4-3A27-BC71-BFE8-96159BAA3B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7214"/>
            <a:ext cx="10800000" cy="43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215322B-E8BB-FE4E-23C4-7319998A63C3}"/>
              </a:ext>
            </a:extLst>
          </p:cNvPr>
          <p:cNvSpPr/>
          <p:nvPr/>
        </p:nvSpPr>
        <p:spPr bwMode="auto">
          <a:xfrm>
            <a:off x="10025090" y="2000240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457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C1C6B3-A651-9952-5285-1ADE36830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99711"/>
            <a:ext cx="10800000" cy="46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7FC0E1-E5C1-012D-B893-E19CAC86559B}"/>
              </a:ext>
            </a:extLst>
          </p:cNvPr>
          <p:cNvSpPr/>
          <p:nvPr/>
        </p:nvSpPr>
        <p:spPr bwMode="auto">
          <a:xfrm>
            <a:off x="10096528" y="228599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603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C3BCE9-FD5D-4F42-BEB8-154871FFDC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77000"/>
            <a:ext cx="10800000" cy="35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75AC0FE-9B84-99C8-104F-FF0A6B06D4FD}"/>
              </a:ext>
            </a:extLst>
          </p:cNvPr>
          <p:cNvSpPr/>
          <p:nvPr/>
        </p:nvSpPr>
        <p:spPr bwMode="auto">
          <a:xfrm>
            <a:off x="10096528" y="150017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942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915AF3C-C26A-4BBE-03A4-499B1D688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417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58D3F59-25E4-EBEF-88EC-740EFE21EF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26454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4BCCEB2-D9BD-0D1B-95EE-C8D9FE487104}"/>
              </a:ext>
            </a:extLst>
          </p:cNvPr>
          <p:cNvSpPr/>
          <p:nvPr/>
        </p:nvSpPr>
        <p:spPr bwMode="auto">
          <a:xfrm>
            <a:off x="10025090" y="2214554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45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FF9CD3-00DB-B929-7F42-66E296542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5165"/>
            <a:ext cx="10800000" cy="45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A562EF0-30B4-0B47-7750-271F16404B14}"/>
              </a:ext>
            </a:extLst>
          </p:cNvPr>
          <p:cNvSpPr/>
          <p:nvPr/>
        </p:nvSpPr>
        <p:spPr bwMode="auto">
          <a:xfrm>
            <a:off x="10096528" y="2285992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8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7C862F-2119-74B7-5252-39B52F04E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5634" y="785794"/>
            <a:ext cx="10080000" cy="422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E14F1E-7DFE-CFD7-C091-E495A7C034AF}"/>
              </a:ext>
            </a:extLst>
          </p:cNvPr>
          <p:cNvSpPr/>
          <p:nvPr/>
        </p:nvSpPr>
        <p:spPr bwMode="auto">
          <a:xfrm>
            <a:off x="9525024" y="3357562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398FA08-5002-8936-3DE9-2C62DA5E60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3850" y="4862057"/>
            <a:ext cx="10080000" cy="185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1726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7BC99C-B539-A0ED-80C7-7C46EB6DC8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26454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B22FD53-CACF-ECAA-36D2-A5485756425B}"/>
              </a:ext>
            </a:extLst>
          </p:cNvPr>
          <p:cNvSpPr/>
          <p:nvPr/>
        </p:nvSpPr>
        <p:spPr bwMode="auto">
          <a:xfrm>
            <a:off x="10167966" y="2143116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92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85D2901-642D-92E1-F379-3975A7F8BB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809693"/>
            <a:ext cx="10080000" cy="590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A733612-11CA-6C04-B852-9A07FBB9226A}"/>
              </a:ext>
            </a:extLst>
          </p:cNvPr>
          <p:cNvSpPr/>
          <p:nvPr/>
        </p:nvSpPr>
        <p:spPr bwMode="auto">
          <a:xfrm>
            <a:off x="9739338" y="328612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881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14F60E-F21A-6CEB-9A18-F373CE504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857232"/>
            <a:ext cx="10080000" cy="588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0D649A7-1E75-EED1-8CD3-6F3575139275}"/>
              </a:ext>
            </a:extLst>
          </p:cNvPr>
          <p:cNvSpPr/>
          <p:nvPr/>
        </p:nvSpPr>
        <p:spPr bwMode="auto">
          <a:xfrm>
            <a:off x="9810776" y="1857364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FA05490-1FD3-3B41-157F-E17759DB8EF0}"/>
              </a:ext>
            </a:extLst>
          </p:cNvPr>
          <p:cNvSpPr/>
          <p:nvPr/>
        </p:nvSpPr>
        <p:spPr bwMode="auto">
          <a:xfrm>
            <a:off x="9810776" y="4357694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423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99A02F8-544A-CC64-1DD3-A09094E248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7214"/>
            <a:ext cx="10800000" cy="43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31D5435-10E2-DF86-EE81-0E7F71A1C2CB}"/>
              </a:ext>
            </a:extLst>
          </p:cNvPr>
          <p:cNvSpPr/>
          <p:nvPr/>
        </p:nvSpPr>
        <p:spPr bwMode="auto">
          <a:xfrm>
            <a:off x="10096528" y="2214554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763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B11B94E-60D4-4C94-52CB-9385ADFAB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5165"/>
            <a:ext cx="10800000" cy="45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E09B36-9194-65FF-65F1-51D81F21A69E}"/>
              </a:ext>
            </a:extLst>
          </p:cNvPr>
          <p:cNvSpPr/>
          <p:nvPr/>
        </p:nvSpPr>
        <p:spPr bwMode="auto">
          <a:xfrm>
            <a:off x="10096528" y="235743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459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7C98C9-C71E-8ECD-56C0-67D7F625B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83578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0F18DE4-DBF0-F8E5-A0F4-143ED63BD885}"/>
              </a:ext>
            </a:extLst>
          </p:cNvPr>
          <p:cNvSpPr/>
          <p:nvPr/>
        </p:nvSpPr>
        <p:spPr bwMode="auto">
          <a:xfrm>
            <a:off x="10096528" y="3929066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314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00C152D-6EBE-E585-4A45-058509AE17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85860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0109B63-1947-3428-253C-876C5EFC8704}"/>
              </a:ext>
            </a:extLst>
          </p:cNvPr>
          <p:cNvSpPr/>
          <p:nvPr/>
        </p:nvSpPr>
        <p:spPr bwMode="auto">
          <a:xfrm>
            <a:off x="10096528" y="2214554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650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97DA91-A820-9BDB-6FE1-6722EC4AF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458017"/>
            <a:ext cx="10800000" cy="8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B40BAD5-4F7E-7D34-E026-78EEF22706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33"/>
          <a:stretch>
            <a:fillRect/>
          </a:stretch>
        </p:blipFill>
        <p:spPr>
          <a:xfrm>
            <a:off x="1399242" y="2486257"/>
            <a:ext cx="10483236" cy="17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D46D527-31C1-F078-F62B-57200A6AA9D2}"/>
              </a:ext>
            </a:extLst>
          </p:cNvPr>
          <p:cNvSpPr/>
          <p:nvPr/>
        </p:nvSpPr>
        <p:spPr bwMode="auto">
          <a:xfrm>
            <a:off x="9953652" y="2500306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696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231D28-7084-096B-B924-3EA6CF98A6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7132"/>
            <a:ext cx="10800000" cy="4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7914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062E309-0AAE-F31C-717C-119D77A9D7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4554"/>
            <a:ext cx="10800000" cy="51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6075820-518F-3821-6EE0-96DE9AE6D5C5}"/>
              </a:ext>
            </a:extLst>
          </p:cNvPr>
          <p:cNvSpPr/>
          <p:nvPr/>
        </p:nvSpPr>
        <p:spPr bwMode="auto">
          <a:xfrm>
            <a:off x="1952596" y="4572008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4D676C5-20B1-CDA4-B758-A2395319AB11}"/>
              </a:ext>
            </a:extLst>
          </p:cNvPr>
          <p:cNvSpPr/>
          <p:nvPr/>
        </p:nvSpPr>
        <p:spPr bwMode="auto">
          <a:xfrm>
            <a:off x="4738678" y="4500570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F1C59DD-415C-5FF8-61E9-5921E0823128}"/>
              </a:ext>
            </a:extLst>
          </p:cNvPr>
          <p:cNvSpPr/>
          <p:nvPr/>
        </p:nvSpPr>
        <p:spPr bwMode="auto">
          <a:xfrm>
            <a:off x="7310446" y="4500570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5BC917D-000F-8EA9-CED5-CF2605DEEDD5}"/>
              </a:ext>
            </a:extLst>
          </p:cNvPr>
          <p:cNvSpPr/>
          <p:nvPr/>
        </p:nvSpPr>
        <p:spPr bwMode="auto">
          <a:xfrm>
            <a:off x="10096528" y="442913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166AE7F-DB66-2BD7-99F1-D6A009777F82}"/>
              </a:ext>
            </a:extLst>
          </p:cNvPr>
          <p:cNvSpPr/>
          <p:nvPr/>
        </p:nvSpPr>
        <p:spPr bwMode="auto">
          <a:xfrm>
            <a:off x="1943072" y="5362484"/>
            <a:ext cx="509589" cy="495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164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DD4CD2A-2AA4-0657-1624-7A7CCD0AD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2280" y="714356"/>
            <a:ext cx="9000000" cy="600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968F0B0-BAB3-5150-2D6B-C90FC98A88D5}"/>
              </a:ext>
            </a:extLst>
          </p:cNvPr>
          <p:cNvSpPr/>
          <p:nvPr/>
        </p:nvSpPr>
        <p:spPr bwMode="auto">
          <a:xfrm>
            <a:off x="9167834" y="3857628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968F0B0-BAB3-5150-2D6B-C90FC98A88D5}"/>
              </a:ext>
            </a:extLst>
          </p:cNvPr>
          <p:cNvSpPr/>
          <p:nvPr/>
        </p:nvSpPr>
        <p:spPr bwMode="auto">
          <a:xfrm>
            <a:off x="8310578" y="785794"/>
            <a:ext cx="1857388" cy="2071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450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F126B6-0013-A67E-5772-3850322BC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46091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1952E88-79B2-5458-3C96-DAD77DFA0E91}"/>
              </a:ext>
            </a:extLst>
          </p:cNvPr>
          <p:cNvSpPr/>
          <p:nvPr/>
        </p:nvSpPr>
        <p:spPr bwMode="auto">
          <a:xfrm>
            <a:off x="10167966" y="1500174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776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14E0BA-E1D8-1005-8772-11B8B3F26F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9182"/>
            <a:ext cx="10800000" cy="4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9BD8BA1-D589-4ABD-3B77-652B9283C84A}"/>
              </a:ext>
            </a:extLst>
          </p:cNvPr>
          <p:cNvSpPr/>
          <p:nvPr/>
        </p:nvSpPr>
        <p:spPr bwMode="auto">
          <a:xfrm>
            <a:off x="10096528" y="2357430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614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6B15A4-6077-8419-18D1-6AE84EA9B8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428736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97FD115-4063-EE94-9A69-1B6EDC138A6B}"/>
              </a:ext>
            </a:extLst>
          </p:cNvPr>
          <p:cNvSpPr/>
          <p:nvPr/>
        </p:nvSpPr>
        <p:spPr bwMode="auto">
          <a:xfrm>
            <a:off x="10114679" y="1582819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79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DC4356-9D73-6E78-9302-745149D80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17529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FF17821-C42C-DF37-2C1F-62ABA5DC78C3}"/>
              </a:ext>
            </a:extLst>
          </p:cNvPr>
          <p:cNvSpPr/>
          <p:nvPr/>
        </p:nvSpPr>
        <p:spPr bwMode="auto">
          <a:xfrm>
            <a:off x="10025090" y="1500174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788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266355-6F40-06C4-6AE7-D8AD0860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174049"/>
            <a:ext cx="10800000" cy="10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795795B3-D607-9DB2-B151-63ABA28A6A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6366" y="2059413"/>
            <a:ext cx="10800000" cy="35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2552416-EEAD-13F7-4018-47951372BDE5}"/>
              </a:ext>
            </a:extLst>
          </p:cNvPr>
          <p:cNvSpPr/>
          <p:nvPr/>
        </p:nvSpPr>
        <p:spPr bwMode="auto">
          <a:xfrm>
            <a:off x="10096528" y="2143116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207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129563-8384-D113-2FC5-CAC09280BB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3351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E8CFAB-0B6B-87C0-45C8-9BF168C51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14356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3D3E1B-4142-34FF-8FAA-CF1D8C3E071B}"/>
              </a:ext>
            </a:extLst>
          </p:cNvPr>
          <p:cNvSpPr/>
          <p:nvPr/>
        </p:nvSpPr>
        <p:spPr bwMode="auto">
          <a:xfrm>
            <a:off x="10021139" y="1753011"/>
            <a:ext cx="718331" cy="73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F705330C-B115-05FE-32DE-67BB0479CA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5072074"/>
            <a:ext cx="10800000" cy="176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0ABE35E-BB9D-6F27-7F1B-550876DF4FE5}"/>
              </a:ext>
            </a:extLst>
          </p:cNvPr>
          <p:cNvSpPr/>
          <p:nvPr/>
        </p:nvSpPr>
        <p:spPr bwMode="auto">
          <a:xfrm>
            <a:off x="10096528" y="5286388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896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243A1E-4FD3-D7CA-A10D-00B59A5F94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1A1A909-291B-893B-EF76-613E86137E2B}"/>
              </a:ext>
            </a:extLst>
          </p:cNvPr>
          <p:cNvSpPr/>
          <p:nvPr/>
        </p:nvSpPr>
        <p:spPr bwMode="auto">
          <a:xfrm>
            <a:off x="10025090" y="2928934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352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2645F4-062D-5AEE-8E98-9DEB9F6500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8273"/>
            <a:ext cx="10800000" cy="453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FE6D20E-8CAE-E10E-DABD-4B15D465CC95}"/>
              </a:ext>
            </a:extLst>
          </p:cNvPr>
          <p:cNvSpPr/>
          <p:nvPr/>
        </p:nvSpPr>
        <p:spPr bwMode="auto">
          <a:xfrm>
            <a:off x="10025090" y="235743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675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F7DEEE-F184-3E4E-4CB8-59C59099C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3562"/>
            <a:ext cx="10800000" cy="54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1D7013C-5A41-C4D7-22CD-A54A34873924}"/>
              </a:ext>
            </a:extLst>
          </p:cNvPr>
          <p:cNvSpPr/>
          <p:nvPr/>
        </p:nvSpPr>
        <p:spPr bwMode="auto">
          <a:xfrm>
            <a:off x="10025090" y="3000372"/>
            <a:ext cx="785818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05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F38AA2-7979-F653-6031-7A8B8F26B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2017"/>
            <a:ext cx="10800000" cy="9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AAE333-04AF-5DA7-3B49-41DC7055411C}"/>
              </a:ext>
            </a:extLst>
          </p:cNvPr>
          <p:cNvSpPr/>
          <p:nvPr/>
        </p:nvSpPr>
        <p:spPr bwMode="auto">
          <a:xfrm>
            <a:off x="10025090" y="1357298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590DAB19-EC48-9F6F-CEED-6E24FA8E89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615"/>
          <a:stretch>
            <a:fillRect/>
          </a:stretch>
        </p:blipFill>
        <p:spPr>
          <a:xfrm>
            <a:off x="1511106" y="2218818"/>
            <a:ext cx="10085620" cy="2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3291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75E059-B760-B6EA-BABC-2EA6C66D9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12439"/>
            <a:ext cx="10800000" cy="47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235AD56-3ABF-2C62-0AA9-8F5E0974DF23}"/>
              </a:ext>
            </a:extLst>
          </p:cNvPr>
          <p:cNvSpPr/>
          <p:nvPr/>
        </p:nvSpPr>
        <p:spPr bwMode="auto">
          <a:xfrm>
            <a:off x="10025090" y="2285992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967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49E5D0-06C2-844D-48A1-5286481620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4B93FB-0508-FB62-7393-14817877D1DC}"/>
              </a:ext>
            </a:extLst>
          </p:cNvPr>
          <p:cNvSpPr/>
          <p:nvPr/>
        </p:nvSpPr>
        <p:spPr bwMode="auto">
          <a:xfrm>
            <a:off x="10096528" y="2857496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657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52F277-02EE-A1F5-7274-B761C17B5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83745"/>
            <a:ext cx="10800000" cy="35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D92D3B-72A9-81AE-0E3C-552A59A62765}"/>
              </a:ext>
            </a:extLst>
          </p:cNvPr>
          <p:cNvSpPr/>
          <p:nvPr/>
        </p:nvSpPr>
        <p:spPr bwMode="auto">
          <a:xfrm>
            <a:off x="10096528" y="1428736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923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EE219A-6596-AA9D-F7F8-E40D1F568A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92669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F24A83E-D5FF-EDC6-BBF0-9607E7617FC9}"/>
              </a:ext>
            </a:extLst>
          </p:cNvPr>
          <p:cNvSpPr/>
          <p:nvPr/>
        </p:nvSpPr>
        <p:spPr bwMode="auto">
          <a:xfrm>
            <a:off x="10096528" y="2285992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292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6FDFAF-3232-FA3E-697A-87E141296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0091"/>
            <a:ext cx="10800000" cy="4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9693662-87F6-4549-8D3F-42A01483A859}"/>
              </a:ext>
            </a:extLst>
          </p:cNvPr>
          <p:cNvSpPr/>
          <p:nvPr/>
        </p:nvSpPr>
        <p:spPr bwMode="auto">
          <a:xfrm>
            <a:off x="10096528" y="2285992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880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99E60A-CC27-9E1E-8607-645F3A012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13496"/>
            <a:ext cx="10800000" cy="48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3690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634498-CAE1-43A6-EE13-0AFC459BC7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1149"/>
            <a:ext cx="10800000" cy="47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DF5E3A-7EAB-24E5-1E4C-867A8B43C01B}"/>
              </a:ext>
            </a:extLst>
          </p:cNvPr>
          <p:cNvSpPr/>
          <p:nvPr/>
        </p:nvSpPr>
        <p:spPr bwMode="auto">
          <a:xfrm>
            <a:off x="1952596" y="4143380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89E93EA-6A90-109E-DE76-7F6BA56CC779}"/>
              </a:ext>
            </a:extLst>
          </p:cNvPr>
          <p:cNvSpPr/>
          <p:nvPr/>
        </p:nvSpPr>
        <p:spPr bwMode="auto">
          <a:xfrm>
            <a:off x="4595802" y="4143380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C6FA3DC-D7FE-0D9D-99AA-FF098AD121BA}"/>
              </a:ext>
            </a:extLst>
          </p:cNvPr>
          <p:cNvSpPr/>
          <p:nvPr/>
        </p:nvSpPr>
        <p:spPr bwMode="auto">
          <a:xfrm>
            <a:off x="7310446" y="4143380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EA5FAD6-7389-478A-5EC7-45F4FF7FBB45}"/>
              </a:ext>
            </a:extLst>
          </p:cNvPr>
          <p:cNvSpPr/>
          <p:nvPr/>
        </p:nvSpPr>
        <p:spPr bwMode="auto">
          <a:xfrm>
            <a:off x="10025090" y="407194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CB0FCF7-7A5C-1265-30A3-252019A3FB2E}"/>
              </a:ext>
            </a:extLst>
          </p:cNvPr>
          <p:cNvSpPr/>
          <p:nvPr/>
        </p:nvSpPr>
        <p:spPr bwMode="auto">
          <a:xfrm>
            <a:off x="1952596" y="5072074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033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C55D31-BF8E-D1DB-976F-2A48361950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9565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168232-3900-FE6D-3504-B46A3A4D2C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25397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04213F2-EEFE-D7C6-79E8-6375A23457FA}"/>
              </a:ext>
            </a:extLst>
          </p:cNvPr>
          <p:cNvSpPr/>
          <p:nvPr/>
        </p:nvSpPr>
        <p:spPr bwMode="auto">
          <a:xfrm>
            <a:off x="10096528" y="2143116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E4AC26A-1316-04B4-826C-37015BE6A305}"/>
              </a:ext>
            </a:extLst>
          </p:cNvPr>
          <p:cNvSpPr/>
          <p:nvPr/>
        </p:nvSpPr>
        <p:spPr bwMode="auto">
          <a:xfrm>
            <a:off x="10167966" y="4000504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293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C06433-54BD-9E53-FACD-EDB131C48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B1F8212-CB18-9306-CB9C-118CA459D2DA}"/>
              </a:ext>
            </a:extLst>
          </p:cNvPr>
          <p:cNvSpPr/>
          <p:nvPr/>
        </p:nvSpPr>
        <p:spPr bwMode="auto">
          <a:xfrm>
            <a:off x="10096528" y="3000372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147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22E26A-F1F9-6809-8493-1CC986D46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10785"/>
            <a:ext cx="10800000" cy="36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2196216-8406-4E97-3835-9DF4ECD16AF2}"/>
              </a:ext>
            </a:extLst>
          </p:cNvPr>
          <p:cNvSpPr/>
          <p:nvPr/>
        </p:nvSpPr>
        <p:spPr bwMode="auto">
          <a:xfrm>
            <a:off x="10096528" y="1428736"/>
            <a:ext cx="57150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863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自定义</PresentationFormat>
  <Paragraphs>0</Paragraphs>
  <Slides>53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4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2023-11-10T08:46:52Z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