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36" r:id="rId3"/>
    <p:sldId id="435" r:id="rId4"/>
    <p:sldId id="434" r:id="rId5"/>
    <p:sldId id="433" r:id="rId6"/>
    <p:sldId id="432" r:id="rId7"/>
    <p:sldId id="430" r:id="rId8"/>
    <p:sldId id="429" r:id="rId9"/>
    <p:sldId id="428" r:id="rId10"/>
    <p:sldId id="427" r:id="rId11"/>
    <p:sldId id="426" r:id="rId12"/>
    <p:sldId id="424" r:id="rId13"/>
    <p:sldId id="422" r:id="rId14"/>
    <p:sldId id="421" r:id="rId15"/>
    <p:sldId id="420" r:id="rId16"/>
    <p:sldId id="419" r:id="rId17"/>
    <p:sldId id="418" r:id="rId18"/>
    <p:sldId id="416" r:id="rId19"/>
    <p:sldId id="415" r:id="rId20"/>
    <p:sldId id="414" r:id="rId21"/>
    <p:sldId id="413" r:id="rId22"/>
    <p:sldId id="412" r:id="rId23"/>
    <p:sldId id="411" r:id="rId24"/>
    <p:sldId id="410" r:id="rId25"/>
    <p:sldId id="409" r:id="rId26"/>
    <p:sldId id="408" r:id="rId27"/>
    <p:sldId id="407" r:id="rId28"/>
    <p:sldId id="406" r:id="rId29"/>
    <p:sldId id="404" r:id="rId30"/>
    <p:sldId id="403" r:id="rId31"/>
    <p:sldId id="402" r:id="rId32"/>
    <p:sldId id="401" r:id="rId33"/>
    <p:sldId id="400" r:id="rId34"/>
    <p:sldId id="399" r:id="rId35"/>
    <p:sldId id="398" r:id="rId36"/>
    <p:sldId id="397" r:id="rId37"/>
    <p:sldId id="396" r:id="rId38"/>
    <p:sldId id="395" r:id="rId39"/>
    <p:sldId id="394" r:id="rId40"/>
    <p:sldId id="393" r:id="rId41"/>
    <p:sldId id="392" r:id="rId42"/>
    <p:sldId id="391" r:id="rId43"/>
    <p:sldId id="390" r:id="rId44"/>
    <p:sldId id="389" r:id="rId45"/>
    <p:sldId id="388" r:id="rId46"/>
    <p:sldId id="387" r:id="rId47"/>
    <p:sldId id="385" r:id="rId48"/>
    <p:sldId id="382" r:id="rId49"/>
    <p:sldId id="381" r:id="rId50"/>
    <p:sldId id="380" r:id="rId51"/>
    <p:sldId id="379" r:id="rId52"/>
    <p:sldId id="378" r:id="rId53"/>
    <p:sldId id="376" r:id="rId54"/>
    <p:sldId id="375" r:id="rId55"/>
    <p:sldId id="374" r:id="rId56"/>
    <p:sldId id="373" r:id="rId57"/>
    <p:sldId id="372" r:id="rId58"/>
    <p:sldId id="371" r:id="rId59"/>
    <p:sldId id="369" r:id="rId60"/>
    <p:sldId id="368" r:id="rId61"/>
    <p:sldId id="367" r:id="rId62"/>
    <p:sldId id="366" r:id="rId63"/>
    <p:sldId id="365" r:id="rId64"/>
    <p:sldId id="364" r:id="rId6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7F0B2A-12BE-E9B0-6A19-4771583E8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976469"/>
            <a:ext cx="10800000" cy="290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1BCBA9D-40FB-9FC0-0698-995DD690B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931112"/>
            <a:ext cx="10800000" cy="242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8C2257-59CF-0ABF-3429-257903D5620B}"/>
              </a:ext>
            </a:extLst>
          </p:cNvPr>
          <p:cNvSpPr/>
          <p:nvPr/>
        </p:nvSpPr>
        <p:spPr bwMode="auto">
          <a:xfrm>
            <a:off x="1215238" y="2055307"/>
            <a:ext cx="304761" cy="31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97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02FCB5-78EF-F4C3-FC7F-426B1034E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737545"/>
            <a:ext cx="10800000" cy="328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47B1A58-7AA9-9D56-943E-6BA02F91C1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478" y="3952255"/>
            <a:ext cx="10800000" cy="269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2F93857-07FE-CB63-8590-64AD33BE0A63}"/>
              </a:ext>
            </a:extLst>
          </p:cNvPr>
          <p:cNvSpPr/>
          <p:nvPr/>
        </p:nvSpPr>
        <p:spPr bwMode="auto">
          <a:xfrm>
            <a:off x="2120573" y="6109237"/>
            <a:ext cx="295238" cy="31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662C8CC-2721-08B0-9679-3ED36BC15DE1}"/>
              </a:ext>
            </a:extLst>
          </p:cNvPr>
          <p:cNvSpPr/>
          <p:nvPr/>
        </p:nvSpPr>
        <p:spPr bwMode="auto">
          <a:xfrm>
            <a:off x="4225335" y="6118781"/>
            <a:ext cx="342857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38C2C35-5C23-8CBB-CDB7-3C9E6D01BB97}"/>
              </a:ext>
            </a:extLst>
          </p:cNvPr>
          <p:cNvSpPr/>
          <p:nvPr/>
        </p:nvSpPr>
        <p:spPr bwMode="auto">
          <a:xfrm>
            <a:off x="6387239" y="6118781"/>
            <a:ext cx="257142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07ECA0F-95A8-DE46-1FA5-A22551CAD609}"/>
              </a:ext>
            </a:extLst>
          </p:cNvPr>
          <p:cNvSpPr/>
          <p:nvPr/>
        </p:nvSpPr>
        <p:spPr bwMode="auto">
          <a:xfrm>
            <a:off x="8492001" y="6118781"/>
            <a:ext cx="304761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1565D63-103E-A723-C764-7A3A4CD9F360}"/>
              </a:ext>
            </a:extLst>
          </p:cNvPr>
          <p:cNvSpPr/>
          <p:nvPr/>
        </p:nvSpPr>
        <p:spPr bwMode="auto">
          <a:xfrm>
            <a:off x="10634858" y="6118781"/>
            <a:ext cx="276190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398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DE294F-5BD9-A9AE-2FEB-8475A7921D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18" y="1369467"/>
            <a:ext cx="10800000" cy="121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0025B12-92B3-57BB-8CDF-605C837B09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18" y="2612021"/>
            <a:ext cx="10800000" cy="267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6812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B1662F-A0C0-439F-B82B-28073CEC46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5656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524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7C90FA-C562-FC62-B9B3-D89123AAF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857364"/>
            <a:ext cx="10800000" cy="2059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3145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666241-9F1D-7F0A-D3B5-B34A6DE9E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400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1826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3DC833-C8FD-BC48-09D8-AB341EAD4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88500"/>
            <a:ext cx="10800000" cy="512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B4CE891-FAEC-4628-0A7F-B2E80140681D}"/>
              </a:ext>
            </a:extLst>
          </p:cNvPr>
          <p:cNvSpPr/>
          <p:nvPr/>
        </p:nvSpPr>
        <p:spPr bwMode="auto">
          <a:xfrm>
            <a:off x="1234285" y="1841288"/>
            <a:ext cx="276190" cy="304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0A7C125-43E0-1422-EF04-788F5DD29ABB}"/>
              </a:ext>
            </a:extLst>
          </p:cNvPr>
          <p:cNvSpPr/>
          <p:nvPr/>
        </p:nvSpPr>
        <p:spPr bwMode="auto">
          <a:xfrm>
            <a:off x="1215238" y="3127698"/>
            <a:ext cx="304761" cy="29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903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A3E133-8FA7-4682-1EB3-05A6E15CE5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85860"/>
            <a:ext cx="10800000" cy="252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B3B853-991C-3424-FE71-83144E1F8C2C}"/>
              </a:ext>
            </a:extLst>
          </p:cNvPr>
          <p:cNvSpPr/>
          <p:nvPr/>
        </p:nvSpPr>
        <p:spPr bwMode="auto">
          <a:xfrm>
            <a:off x="1186666" y="1409978"/>
            <a:ext cx="352380" cy="29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EF1E226-A92B-FC32-F715-F588D5348A86}"/>
              </a:ext>
            </a:extLst>
          </p:cNvPr>
          <p:cNvSpPr/>
          <p:nvPr/>
        </p:nvSpPr>
        <p:spPr bwMode="auto">
          <a:xfrm>
            <a:off x="1215238" y="3338596"/>
            <a:ext cx="304761" cy="30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A0016B05-BF51-3920-1AED-29276003FC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010"/>
          <a:stretch>
            <a:fillRect/>
          </a:stretch>
        </p:blipFill>
        <p:spPr>
          <a:xfrm>
            <a:off x="2666976" y="3714752"/>
            <a:ext cx="9286940" cy="155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3146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826875-43EF-F83E-5EF6-444B175B2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9919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53CB4D5-1032-2629-3A28-3B12A25286B6}"/>
              </a:ext>
            </a:extLst>
          </p:cNvPr>
          <p:cNvSpPr/>
          <p:nvPr/>
        </p:nvSpPr>
        <p:spPr bwMode="auto">
          <a:xfrm>
            <a:off x="1174845" y="1077045"/>
            <a:ext cx="271157" cy="28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897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D80BAF-1A58-2FC8-7EB8-F2952FE23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3319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37E2A5-BA59-0BCE-CC1B-E5DFFDC756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7EBC289-D346-5A26-CE35-E72FB4EB52E3}"/>
              </a:ext>
            </a:extLst>
          </p:cNvPr>
          <p:cNvSpPr/>
          <p:nvPr/>
        </p:nvSpPr>
        <p:spPr bwMode="auto">
          <a:xfrm>
            <a:off x="1272380" y="3716341"/>
            <a:ext cx="276190" cy="29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AACE034-C863-F624-2ABA-D40CC0EE703B}"/>
              </a:ext>
            </a:extLst>
          </p:cNvPr>
          <p:cNvSpPr/>
          <p:nvPr/>
        </p:nvSpPr>
        <p:spPr bwMode="auto">
          <a:xfrm>
            <a:off x="1234285" y="4983693"/>
            <a:ext cx="342857" cy="29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AACE034-C863-F624-2ABA-D40CC0EE703B}"/>
              </a:ext>
            </a:extLst>
          </p:cNvPr>
          <p:cNvSpPr/>
          <p:nvPr/>
        </p:nvSpPr>
        <p:spPr bwMode="auto">
          <a:xfrm>
            <a:off x="9810776" y="1071546"/>
            <a:ext cx="1857388" cy="2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633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F8E0A3-F0B5-936C-4867-773F37FDE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3095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C3E944-46EC-F876-A435-4E6C77041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9693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6E2C39-1C82-CD0B-F081-DAEF3504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785926"/>
            <a:ext cx="10800000" cy="2477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8734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F03ACC-7A01-CB9E-7782-6C6B5E9C55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39612"/>
            <a:ext cx="10800000" cy="503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588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AF8B5E-6ABF-7D4F-5EDA-6D6832D3E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42107"/>
            <a:ext cx="10800000" cy="318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463332-07AB-9CBE-01B0-4363BDB5F029}"/>
              </a:ext>
            </a:extLst>
          </p:cNvPr>
          <p:cNvSpPr/>
          <p:nvPr/>
        </p:nvSpPr>
        <p:spPr bwMode="auto">
          <a:xfrm>
            <a:off x="1234285" y="2043634"/>
            <a:ext cx="276190" cy="29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494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DE7287-6668-CCE8-62FE-D59085943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D8CE53-9C3E-C726-C6CD-8587BA72F9DE}"/>
              </a:ext>
            </a:extLst>
          </p:cNvPr>
          <p:cNvSpPr/>
          <p:nvPr/>
        </p:nvSpPr>
        <p:spPr bwMode="auto">
          <a:xfrm>
            <a:off x="1186666" y="1114928"/>
            <a:ext cx="342857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131B563-F4CC-F6F2-D2D8-B20E0BDE1B24}"/>
              </a:ext>
            </a:extLst>
          </p:cNvPr>
          <p:cNvSpPr/>
          <p:nvPr/>
        </p:nvSpPr>
        <p:spPr bwMode="auto">
          <a:xfrm>
            <a:off x="1215238" y="4888229"/>
            <a:ext cx="304761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196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60B8AE-3DAA-E61C-DB2F-2AF7C58E29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65811"/>
            <a:ext cx="10800000" cy="4306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36497D-312D-933F-6D19-FE60DF6DC6F1}"/>
              </a:ext>
            </a:extLst>
          </p:cNvPr>
          <p:cNvSpPr/>
          <p:nvPr/>
        </p:nvSpPr>
        <p:spPr bwMode="auto">
          <a:xfrm>
            <a:off x="1186666" y="1361083"/>
            <a:ext cx="342857" cy="30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994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0B7D35-A8A3-F240-339D-72941E0E15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90186"/>
            <a:ext cx="10800000" cy="389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9B49541-DF55-D553-F8D7-E9BCD00CF63A}"/>
              </a:ext>
            </a:extLst>
          </p:cNvPr>
          <p:cNvSpPr/>
          <p:nvPr/>
        </p:nvSpPr>
        <p:spPr bwMode="auto">
          <a:xfrm>
            <a:off x="1215238" y="1599761"/>
            <a:ext cx="304761" cy="29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015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3834BD-21D5-B1E3-3690-2FCC88AD7B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79801"/>
            <a:ext cx="10800000" cy="187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90891A9-AB87-58BC-58F7-A014200FB0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608173"/>
            <a:ext cx="10800000" cy="60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4838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6F028C-5387-9ECE-A76A-8F71B8F5B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81244"/>
            <a:ext cx="10800000" cy="377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5008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E5F6DE-D4D3-09AA-7774-A824BCFC19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428736"/>
            <a:ext cx="10800000" cy="388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C311F5-06B8-933A-FEF8-535215471647}"/>
              </a:ext>
            </a:extLst>
          </p:cNvPr>
          <p:cNvSpPr/>
          <p:nvPr/>
        </p:nvSpPr>
        <p:spPr bwMode="auto">
          <a:xfrm>
            <a:off x="1161950" y="1571664"/>
            <a:ext cx="304761" cy="31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6BE2F5-2B6B-B1CE-20B4-E144FF884949}"/>
              </a:ext>
            </a:extLst>
          </p:cNvPr>
          <p:cNvSpPr/>
          <p:nvPr/>
        </p:nvSpPr>
        <p:spPr bwMode="auto">
          <a:xfrm>
            <a:off x="1161950" y="3477379"/>
            <a:ext cx="304761" cy="31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690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BF834E-469F-34C8-99D7-C240B168BE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4802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127232-A9D2-9CA7-1DB3-865D29512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6444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5BED4F-A4B4-8F84-FBF1-4F0438178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31634"/>
            <a:ext cx="10800000" cy="434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55855C-5F7C-E166-CAB0-735F8BDE114D}"/>
              </a:ext>
            </a:extLst>
          </p:cNvPr>
          <p:cNvSpPr/>
          <p:nvPr/>
        </p:nvSpPr>
        <p:spPr bwMode="auto">
          <a:xfrm>
            <a:off x="1215238" y="1937562"/>
            <a:ext cx="304761" cy="31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0AEF2D4-5ED2-67D9-6BD4-14F77C501D26}"/>
              </a:ext>
            </a:extLst>
          </p:cNvPr>
          <p:cNvSpPr/>
          <p:nvPr/>
        </p:nvSpPr>
        <p:spPr bwMode="auto">
          <a:xfrm>
            <a:off x="1215238" y="4465549"/>
            <a:ext cx="304761" cy="29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438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A9BE17-B91E-EE09-0278-F05A5FF4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480"/>
          <a:stretch>
            <a:fillRect/>
          </a:stretch>
        </p:blipFill>
        <p:spPr>
          <a:xfrm>
            <a:off x="720000" y="1400628"/>
            <a:ext cx="10800000" cy="3814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91F0D7-75CE-37A2-6D70-7C8FF58418AC}"/>
              </a:ext>
            </a:extLst>
          </p:cNvPr>
          <p:cNvSpPr/>
          <p:nvPr/>
        </p:nvSpPr>
        <p:spPr bwMode="auto">
          <a:xfrm>
            <a:off x="1234285" y="1553110"/>
            <a:ext cx="276190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18A8575-61F0-A96C-9101-AAB905EDFF1C}"/>
              </a:ext>
            </a:extLst>
          </p:cNvPr>
          <p:cNvSpPr/>
          <p:nvPr/>
        </p:nvSpPr>
        <p:spPr bwMode="auto">
          <a:xfrm>
            <a:off x="1215238" y="3440087"/>
            <a:ext cx="304761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835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C9A9BE17-B91E-EE09-0278-F05A5FF4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520"/>
          <a:stretch>
            <a:fillRect/>
          </a:stretch>
        </p:blipFill>
        <p:spPr>
          <a:xfrm>
            <a:off x="696000" y="1649372"/>
            <a:ext cx="10800000" cy="645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748BE3-B772-15B2-F840-4D8C9BD719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656"/>
          <a:stretch>
            <a:fillRect/>
          </a:stretch>
        </p:blipFill>
        <p:spPr>
          <a:xfrm>
            <a:off x="2666976" y="2366614"/>
            <a:ext cx="9001188" cy="277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4AEC687-C75D-907D-86FF-ABC19923368B}"/>
              </a:ext>
            </a:extLst>
          </p:cNvPr>
          <p:cNvSpPr/>
          <p:nvPr/>
        </p:nvSpPr>
        <p:spPr bwMode="auto">
          <a:xfrm>
            <a:off x="1095340" y="1723672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30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A6278A-AAB4-311E-7D90-97A023301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928802"/>
            <a:ext cx="10800000" cy="273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2265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6FB8DE-19CC-0506-C287-295B89267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0433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825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932EA5-D722-79AE-8B37-E09D909FD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497472"/>
            <a:ext cx="10800000" cy="3503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7577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F18DAC-2F6E-E3BE-0B74-7DC6EE2F4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21265"/>
            <a:ext cx="10800000" cy="466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9889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34FEC0-2808-D50A-F34F-133A13173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555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B5D54B-2A21-7CDC-ADE7-7781F4DE320E}"/>
              </a:ext>
            </a:extLst>
          </p:cNvPr>
          <p:cNvSpPr/>
          <p:nvPr/>
        </p:nvSpPr>
        <p:spPr bwMode="auto">
          <a:xfrm>
            <a:off x="1796190" y="5915665"/>
            <a:ext cx="276190" cy="3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DBDD3D-504B-A50B-0A27-12DA769B907B}"/>
              </a:ext>
            </a:extLst>
          </p:cNvPr>
          <p:cNvSpPr/>
          <p:nvPr/>
        </p:nvSpPr>
        <p:spPr bwMode="auto">
          <a:xfrm>
            <a:off x="3900952" y="5915665"/>
            <a:ext cx="295238" cy="3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711EC80-F395-AC3D-78AA-AFCCC214BAC7}"/>
              </a:ext>
            </a:extLst>
          </p:cNvPr>
          <p:cNvSpPr/>
          <p:nvPr/>
        </p:nvSpPr>
        <p:spPr bwMode="auto">
          <a:xfrm>
            <a:off x="6015238" y="5915665"/>
            <a:ext cx="333333" cy="3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ADE9A74-1167-6A0F-0A9B-E661DA6269F8}"/>
              </a:ext>
            </a:extLst>
          </p:cNvPr>
          <p:cNvSpPr/>
          <p:nvPr/>
        </p:nvSpPr>
        <p:spPr bwMode="auto">
          <a:xfrm>
            <a:off x="8177142" y="5915665"/>
            <a:ext cx="304761" cy="3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5ED2B84-D94E-9883-8A0F-FF9FABC68778}"/>
              </a:ext>
            </a:extLst>
          </p:cNvPr>
          <p:cNvSpPr/>
          <p:nvPr/>
        </p:nvSpPr>
        <p:spPr bwMode="auto">
          <a:xfrm>
            <a:off x="10320000" y="5915665"/>
            <a:ext cx="257142" cy="3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538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C97070-2488-99A1-A131-6E940AD43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643050"/>
            <a:ext cx="10800000" cy="307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EF1D81-BF46-6D46-4652-82817480E84B}"/>
              </a:ext>
            </a:extLst>
          </p:cNvPr>
          <p:cNvSpPr/>
          <p:nvPr/>
        </p:nvSpPr>
        <p:spPr bwMode="auto">
          <a:xfrm>
            <a:off x="1252435" y="1709918"/>
            <a:ext cx="276190" cy="296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98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87CAC1-E675-DB62-4F1A-059948DDEF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13287"/>
            <a:ext cx="10800000" cy="397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4571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8A07DF-9BB1-69C2-D5E8-0B4366917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702"/>
          <a:stretch>
            <a:fillRect/>
          </a:stretch>
        </p:blipFill>
        <p:spPr>
          <a:xfrm>
            <a:off x="719999" y="857232"/>
            <a:ext cx="10800000" cy="540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6561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796698-D04F-1473-C93F-2430DB285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31" y="2143116"/>
            <a:ext cx="10800000" cy="269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58A07DF-9BB1-69C2-D5E8-0B43669174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9297"/>
          <a:stretch>
            <a:fillRect/>
          </a:stretch>
        </p:blipFill>
        <p:spPr>
          <a:xfrm>
            <a:off x="702431" y="1500174"/>
            <a:ext cx="10800000" cy="64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7746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84006B-EBD1-721D-90C1-505B47D0F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86933"/>
            <a:ext cx="10800000" cy="465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2171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E84BC4-C1DD-0FD9-B1EB-CB36DBA93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723930"/>
            <a:ext cx="10800000" cy="1990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670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D29069-C9DD-552D-4FE4-C12D52A773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43968"/>
            <a:ext cx="10800000" cy="461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63485C-A742-F01C-29A0-BFDDCAF38AE7}"/>
              </a:ext>
            </a:extLst>
          </p:cNvPr>
          <p:cNvSpPr/>
          <p:nvPr/>
        </p:nvSpPr>
        <p:spPr bwMode="auto">
          <a:xfrm>
            <a:off x="1215238" y="1396494"/>
            <a:ext cx="304761" cy="295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36B72B1-EF3D-3AD8-EDCA-725C6CD435F2}"/>
              </a:ext>
            </a:extLst>
          </p:cNvPr>
          <p:cNvSpPr/>
          <p:nvPr/>
        </p:nvSpPr>
        <p:spPr bwMode="auto">
          <a:xfrm>
            <a:off x="1215238" y="2054264"/>
            <a:ext cx="304761" cy="30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81B229A-BA6F-899E-868B-2D9A2EDB691C}"/>
              </a:ext>
            </a:extLst>
          </p:cNvPr>
          <p:cNvSpPr/>
          <p:nvPr/>
        </p:nvSpPr>
        <p:spPr bwMode="auto">
          <a:xfrm>
            <a:off x="1234285" y="3388870"/>
            <a:ext cx="276190" cy="30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7CAEF52-CCCC-A60B-FB64-4F404B3CF85D}"/>
              </a:ext>
            </a:extLst>
          </p:cNvPr>
          <p:cNvSpPr/>
          <p:nvPr/>
        </p:nvSpPr>
        <p:spPr bwMode="auto">
          <a:xfrm>
            <a:off x="1186666" y="4723476"/>
            <a:ext cx="342857" cy="295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81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5C7093-801B-083A-F9AB-C1D8DCA300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154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D0E6D6-2DF6-A99C-E3FA-2CE723A890D1}"/>
              </a:ext>
            </a:extLst>
          </p:cNvPr>
          <p:cNvSpPr/>
          <p:nvPr/>
        </p:nvSpPr>
        <p:spPr bwMode="auto">
          <a:xfrm>
            <a:off x="1234285" y="1377351"/>
            <a:ext cx="276190" cy="295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78BB30F-5515-F0FE-7228-1A0582DEA9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2453568"/>
            <a:ext cx="10800000" cy="328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D63D57F-2DFA-73FA-7586-5598D92995D7}"/>
              </a:ext>
            </a:extLst>
          </p:cNvPr>
          <p:cNvSpPr/>
          <p:nvPr/>
        </p:nvSpPr>
        <p:spPr bwMode="auto">
          <a:xfrm>
            <a:off x="1215238" y="2672871"/>
            <a:ext cx="304761" cy="31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F13EC10-43B2-BCB0-8D16-4DAC7A1E6A03}"/>
              </a:ext>
            </a:extLst>
          </p:cNvPr>
          <p:cNvSpPr/>
          <p:nvPr/>
        </p:nvSpPr>
        <p:spPr bwMode="auto">
          <a:xfrm>
            <a:off x="1215238" y="3340318"/>
            <a:ext cx="304761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418F61F-150A-D6F3-576A-D9643B80E5AD}"/>
              </a:ext>
            </a:extLst>
          </p:cNvPr>
          <p:cNvSpPr/>
          <p:nvPr/>
        </p:nvSpPr>
        <p:spPr bwMode="auto">
          <a:xfrm>
            <a:off x="1215238" y="3988694"/>
            <a:ext cx="304761" cy="31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C0815C4-C5DE-273E-EE8B-6549E1B9AF60}"/>
              </a:ext>
            </a:extLst>
          </p:cNvPr>
          <p:cNvSpPr/>
          <p:nvPr/>
        </p:nvSpPr>
        <p:spPr bwMode="auto">
          <a:xfrm>
            <a:off x="1234285" y="4656140"/>
            <a:ext cx="276190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D1F9E8E1-B632-C45D-0A46-9D060B79AAB3}"/>
              </a:ext>
            </a:extLst>
          </p:cNvPr>
          <p:cNvSpPr/>
          <p:nvPr/>
        </p:nvSpPr>
        <p:spPr bwMode="auto">
          <a:xfrm>
            <a:off x="1196190" y="5323587"/>
            <a:ext cx="333333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89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286273-3300-564C-ED27-FE3730F008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31A9A1-1C74-AE2F-49D5-BFE7DDEB7EFC}"/>
              </a:ext>
            </a:extLst>
          </p:cNvPr>
          <p:cNvSpPr/>
          <p:nvPr/>
        </p:nvSpPr>
        <p:spPr bwMode="auto">
          <a:xfrm>
            <a:off x="1234285" y="1210105"/>
            <a:ext cx="276190" cy="29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46CC736-B505-771C-BFD8-DF9E187F3896}"/>
              </a:ext>
            </a:extLst>
          </p:cNvPr>
          <p:cNvSpPr/>
          <p:nvPr/>
        </p:nvSpPr>
        <p:spPr bwMode="auto">
          <a:xfrm>
            <a:off x="1215238" y="2514925"/>
            <a:ext cx="304761" cy="314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172F8A9-7BBB-2E91-A94F-228A7308A6F2}"/>
              </a:ext>
            </a:extLst>
          </p:cNvPr>
          <p:cNvSpPr/>
          <p:nvPr/>
        </p:nvSpPr>
        <p:spPr bwMode="auto">
          <a:xfrm>
            <a:off x="1215238" y="3191146"/>
            <a:ext cx="304761" cy="29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10FF5BD-1E29-F508-7695-A025133748E7}"/>
              </a:ext>
            </a:extLst>
          </p:cNvPr>
          <p:cNvSpPr/>
          <p:nvPr/>
        </p:nvSpPr>
        <p:spPr bwMode="auto">
          <a:xfrm>
            <a:off x="1215238" y="3838794"/>
            <a:ext cx="304761" cy="314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6B7A42A-AC0B-D3C5-B42D-413576513BF9}"/>
              </a:ext>
            </a:extLst>
          </p:cNvPr>
          <p:cNvSpPr/>
          <p:nvPr/>
        </p:nvSpPr>
        <p:spPr bwMode="auto">
          <a:xfrm>
            <a:off x="1234285" y="4505490"/>
            <a:ext cx="276190" cy="29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065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358CA1-5C42-9731-DC72-B51D162A7F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66518"/>
            <a:ext cx="10800000" cy="4519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1656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0A1A5E-CF68-C652-67EF-EB8395C21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60903"/>
            <a:ext cx="10800000" cy="455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FBE1F26-FF1C-367D-139A-D93E80AE73B0}"/>
              </a:ext>
            </a:extLst>
          </p:cNvPr>
          <p:cNvSpPr/>
          <p:nvPr/>
        </p:nvSpPr>
        <p:spPr bwMode="auto">
          <a:xfrm>
            <a:off x="3148571" y="2618600"/>
            <a:ext cx="1209523" cy="371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1739DB6-6958-36B1-8176-F8EF45F2E71B}"/>
              </a:ext>
            </a:extLst>
          </p:cNvPr>
          <p:cNvSpPr/>
          <p:nvPr/>
        </p:nvSpPr>
        <p:spPr bwMode="auto">
          <a:xfrm>
            <a:off x="5796190" y="3895276"/>
            <a:ext cx="1657142" cy="2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217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BD15D8-0D5E-F241-4B51-B599FE52CA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82CDB88-8FF4-FB5A-4D53-5276ACAEB126}"/>
              </a:ext>
            </a:extLst>
          </p:cNvPr>
          <p:cNvSpPr/>
          <p:nvPr/>
        </p:nvSpPr>
        <p:spPr bwMode="auto">
          <a:xfrm>
            <a:off x="1234285" y="3648599"/>
            <a:ext cx="342857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69B7D26-B9C4-8965-A2CE-0658E2DDF329}"/>
              </a:ext>
            </a:extLst>
          </p:cNvPr>
          <p:cNvSpPr/>
          <p:nvPr/>
        </p:nvSpPr>
        <p:spPr bwMode="auto">
          <a:xfrm>
            <a:off x="1262857" y="4905933"/>
            <a:ext cx="295238" cy="31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631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E31182-4FFF-ED74-85AC-DE5462F5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25894"/>
            <a:ext cx="10800000" cy="258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E63F73-03AB-0ACF-0819-AE42CB9C6792}"/>
              </a:ext>
            </a:extLst>
          </p:cNvPr>
          <p:cNvSpPr/>
          <p:nvPr/>
        </p:nvSpPr>
        <p:spPr bwMode="auto">
          <a:xfrm>
            <a:off x="8996190" y="1721426"/>
            <a:ext cx="1999999" cy="37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42498E4-6D7E-4787-D093-C5340F569521}"/>
              </a:ext>
            </a:extLst>
          </p:cNvPr>
          <p:cNvSpPr/>
          <p:nvPr/>
        </p:nvSpPr>
        <p:spPr bwMode="auto">
          <a:xfrm>
            <a:off x="4824761" y="3001558"/>
            <a:ext cx="1980952" cy="29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103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05E977-32B5-2D5D-DD1F-590871920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51239"/>
            <a:ext cx="10800000" cy="509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FDBA72-73B0-7F97-A393-F05DFBC293B3}"/>
              </a:ext>
            </a:extLst>
          </p:cNvPr>
          <p:cNvSpPr/>
          <p:nvPr/>
        </p:nvSpPr>
        <p:spPr bwMode="auto">
          <a:xfrm>
            <a:off x="5510476" y="1146602"/>
            <a:ext cx="1819047" cy="343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3B55419-9D32-8D1C-A7F9-F1B3B2C68452}"/>
              </a:ext>
            </a:extLst>
          </p:cNvPr>
          <p:cNvSpPr/>
          <p:nvPr/>
        </p:nvSpPr>
        <p:spPr bwMode="auto">
          <a:xfrm>
            <a:off x="10072380" y="3025261"/>
            <a:ext cx="933333" cy="305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8D7C15-D763-CBF2-089E-FA81A034598D}"/>
              </a:ext>
            </a:extLst>
          </p:cNvPr>
          <p:cNvSpPr/>
          <p:nvPr/>
        </p:nvSpPr>
        <p:spPr bwMode="auto">
          <a:xfrm>
            <a:off x="1767619" y="5429264"/>
            <a:ext cx="1571428" cy="523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84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099BF1-C021-4A88-154A-A67321697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510" y="714356"/>
            <a:ext cx="10080000" cy="465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2FDA4B-4FCA-FCFA-537A-0C4AD984F905}"/>
              </a:ext>
            </a:extLst>
          </p:cNvPr>
          <p:cNvSpPr/>
          <p:nvPr/>
        </p:nvSpPr>
        <p:spPr bwMode="auto">
          <a:xfrm>
            <a:off x="4952992" y="714355"/>
            <a:ext cx="2342857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BDEF3E5-BDB6-859C-D98C-181C03665B76}"/>
              </a:ext>
            </a:extLst>
          </p:cNvPr>
          <p:cNvSpPr/>
          <p:nvPr/>
        </p:nvSpPr>
        <p:spPr bwMode="auto">
          <a:xfrm>
            <a:off x="3952860" y="3000372"/>
            <a:ext cx="171451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F179A55-31F0-D19B-F66E-9E4CD8D82176}"/>
              </a:ext>
            </a:extLst>
          </p:cNvPr>
          <p:cNvSpPr/>
          <p:nvPr/>
        </p:nvSpPr>
        <p:spPr bwMode="auto">
          <a:xfrm>
            <a:off x="8596330" y="4214818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2DA2536C-2966-D3A3-860E-1A1863D50E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285"/>
          <a:stretch>
            <a:fillRect/>
          </a:stretch>
        </p:blipFill>
        <p:spPr>
          <a:xfrm>
            <a:off x="1881158" y="5336196"/>
            <a:ext cx="9144064" cy="1236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033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2AE01A-4033-A842-22EF-AA52C0F1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5087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2F52BC-6DB8-F382-D3DD-744DE54D7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643050"/>
            <a:ext cx="10800000" cy="271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708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661AF2-E5A4-DBB6-7997-2AC5A7C9F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12581"/>
            <a:ext cx="10800000" cy="375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EFF964A-C510-B411-A3E9-80B0C1302E03}"/>
              </a:ext>
            </a:extLst>
          </p:cNvPr>
          <p:cNvSpPr/>
          <p:nvPr/>
        </p:nvSpPr>
        <p:spPr bwMode="auto">
          <a:xfrm>
            <a:off x="1786666" y="3857628"/>
            <a:ext cx="811940" cy="36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C8A9F09-747E-94F2-2A95-0ADE90357605}"/>
              </a:ext>
            </a:extLst>
          </p:cNvPr>
          <p:cNvSpPr/>
          <p:nvPr/>
        </p:nvSpPr>
        <p:spPr bwMode="auto">
          <a:xfrm>
            <a:off x="4319999" y="3730595"/>
            <a:ext cx="687893" cy="49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CF115FA-D5E0-053E-8781-A7E26EA12E3D}"/>
              </a:ext>
            </a:extLst>
          </p:cNvPr>
          <p:cNvSpPr/>
          <p:nvPr/>
        </p:nvSpPr>
        <p:spPr bwMode="auto">
          <a:xfrm>
            <a:off x="6739046" y="3857628"/>
            <a:ext cx="428523" cy="36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9313A44-00D6-BE40-196C-6055C464AD7D}"/>
              </a:ext>
            </a:extLst>
          </p:cNvPr>
          <p:cNvSpPr/>
          <p:nvPr/>
        </p:nvSpPr>
        <p:spPr bwMode="auto">
          <a:xfrm>
            <a:off x="8948571" y="3730595"/>
            <a:ext cx="811940" cy="49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C78E32D-EB4D-482E-F3CF-1B4ACB742793}"/>
              </a:ext>
            </a:extLst>
          </p:cNvPr>
          <p:cNvSpPr/>
          <p:nvPr/>
        </p:nvSpPr>
        <p:spPr bwMode="auto">
          <a:xfrm>
            <a:off x="1777141" y="4379441"/>
            <a:ext cx="1026201" cy="49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804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BEFFAB-B1DB-1CF4-8205-0B1A239D6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6BEFBA-B5AC-3206-9CEE-6623F167E666}"/>
              </a:ext>
            </a:extLst>
          </p:cNvPr>
          <p:cNvSpPr/>
          <p:nvPr/>
        </p:nvSpPr>
        <p:spPr bwMode="auto">
          <a:xfrm>
            <a:off x="2300952" y="3706645"/>
            <a:ext cx="5857142" cy="37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FFD6BF1-21CD-B98A-DA35-8FF6142B1BAB}"/>
              </a:ext>
            </a:extLst>
          </p:cNvPr>
          <p:cNvSpPr/>
          <p:nvPr/>
        </p:nvSpPr>
        <p:spPr bwMode="auto">
          <a:xfrm>
            <a:off x="2224761" y="5002505"/>
            <a:ext cx="9200000" cy="38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CB4BED8-6AE8-2590-20B6-B64B9D1775DD}"/>
              </a:ext>
            </a:extLst>
          </p:cNvPr>
          <p:cNvSpPr/>
          <p:nvPr/>
        </p:nvSpPr>
        <p:spPr bwMode="auto">
          <a:xfrm>
            <a:off x="1272380" y="5640907"/>
            <a:ext cx="3304761" cy="31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46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FBEE7F-B793-A29A-4C51-12236FFA0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27292"/>
            <a:ext cx="10800000" cy="388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553864-6ADC-6CB0-75E4-F10A29CF0AE1}"/>
              </a:ext>
            </a:extLst>
          </p:cNvPr>
          <p:cNvSpPr/>
          <p:nvPr/>
        </p:nvSpPr>
        <p:spPr bwMode="auto">
          <a:xfrm>
            <a:off x="5015238" y="3877001"/>
            <a:ext cx="6510050" cy="55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2A606895-8B6B-8EF7-7255-627D37580558}"/>
              </a:ext>
            </a:extLst>
          </p:cNvPr>
          <p:cNvSpPr/>
          <p:nvPr/>
        </p:nvSpPr>
        <p:spPr bwMode="auto">
          <a:xfrm>
            <a:off x="1272380" y="4671821"/>
            <a:ext cx="9580951" cy="381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438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E09514-4DAD-258E-D50D-9F0883DA2E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722677"/>
            <a:ext cx="10800000" cy="193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A7A179-1C18-9A1F-40D4-C66847D6EE6E}"/>
              </a:ext>
            </a:extLst>
          </p:cNvPr>
          <p:cNvSpPr/>
          <p:nvPr/>
        </p:nvSpPr>
        <p:spPr bwMode="auto">
          <a:xfrm>
            <a:off x="6262857" y="3036670"/>
            <a:ext cx="5190993" cy="473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29492217-EE64-D301-5FB8-095D7752D4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893925"/>
            <a:ext cx="10800000" cy="60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74E21D9F-8DBB-DA3F-D7C6-CFA57B6C239A}"/>
              </a:ext>
            </a:extLst>
          </p:cNvPr>
          <p:cNvSpPr/>
          <p:nvPr/>
        </p:nvSpPr>
        <p:spPr bwMode="auto">
          <a:xfrm>
            <a:off x="1200120" y="3932442"/>
            <a:ext cx="3428571" cy="30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248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F7CFA82-C6AC-0594-8F65-6DECDEC42F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24209"/>
            <a:ext cx="10800000" cy="381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B7C778-146D-561B-9C9E-0FA02B85DF2E}"/>
              </a:ext>
            </a:extLst>
          </p:cNvPr>
          <p:cNvSpPr/>
          <p:nvPr/>
        </p:nvSpPr>
        <p:spPr bwMode="auto">
          <a:xfrm>
            <a:off x="2253333" y="3324343"/>
            <a:ext cx="9152380" cy="380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E8693E-799B-D5F3-955E-16A30461FDD4}"/>
              </a:ext>
            </a:extLst>
          </p:cNvPr>
          <p:cNvSpPr/>
          <p:nvPr/>
        </p:nvSpPr>
        <p:spPr bwMode="auto">
          <a:xfrm>
            <a:off x="1291428" y="3981530"/>
            <a:ext cx="3304761" cy="295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555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9955D7-3489-4C5F-CE92-13DDF6D2F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82354"/>
            <a:ext cx="10800000" cy="126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81F2EAD-3CE2-D581-836A-E2B58DC8C639}"/>
              </a:ext>
            </a:extLst>
          </p:cNvPr>
          <p:cNvSpPr/>
          <p:nvPr/>
        </p:nvSpPr>
        <p:spPr bwMode="auto">
          <a:xfrm>
            <a:off x="1186666" y="2039172"/>
            <a:ext cx="342857" cy="29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24C5A72-99DE-AFF3-3260-F61AAB29D5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453470"/>
            <a:ext cx="10800000" cy="311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FB58457-45F0-F1AA-2523-627EC1466907}"/>
              </a:ext>
            </a:extLst>
          </p:cNvPr>
          <p:cNvSpPr/>
          <p:nvPr/>
        </p:nvSpPr>
        <p:spPr bwMode="auto">
          <a:xfrm>
            <a:off x="1252435" y="3874515"/>
            <a:ext cx="276190" cy="29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435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BC3D0A-0B3A-009B-A23D-CD3AC0A57D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1500174"/>
            <a:ext cx="10800000" cy="310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8797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9AD61A-1A96-E2C8-E547-5AEAAF71A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500174"/>
            <a:ext cx="10800000" cy="326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1729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8053C86-01A0-A090-38FD-E8E8E2185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85860"/>
            <a:ext cx="10800000" cy="393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8055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6FC060-B1AE-E675-F498-DC5A3F7FDE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69FC0B5-F736-63C4-A091-F2D84D19E27E}"/>
              </a:ext>
            </a:extLst>
          </p:cNvPr>
          <p:cNvSpPr/>
          <p:nvPr/>
        </p:nvSpPr>
        <p:spPr bwMode="auto">
          <a:xfrm>
            <a:off x="681904" y="2857496"/>
            <a:ext cx="10843384" cy="52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95C2EF25-EFC6-5021-E0CD-BC69AC1CEB82}"/>
              </a:ext>
            </a:extLst>
          </p:cNvPr>
          <p:cNvSpPr/>
          <p:nvPr/>
        </p:nvSpPr>
        <p:spPr bwMode="auto">
          <a:xfrm>
            <a:off x="681904" y="3649638"/>
            <a:ext cx="10742857" cy="37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C43C8945-445B-2587-9845-CAFB8786F6F1}"/>
              </a:ext>
            </a:extLst>
          </p:cNvPr>
          <p:cNvSpPr/>
          <p:nvPr/>
        </p:nvSpPr>
        <p:spPr bwMode="auto">
          <a:xfrm>
            <a:off x="681904" y="4255730"/>
            <a:ext cx="10771946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02CAEE85-D741-92C1-A93D-2490D1ECF2D5}"/>
              </a:ext>
            </a:extLst>
          </p:cNvPr>
          <p:cNvSpPr/>
          <p:nvPr/>
        </p:nvSpPr>
        <p:spPr bwMode="auto">
          <a:xfrm>
            <a:off x="681904" y="4945577"/>
            <a:ext cx="209523" cy="57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D4D2D0B2-8DAE-27F6-8CC8-A53B903C5DD8}"/>
              </a:ext>
            </a:extLst>
          </p:cNvPr>
          <p:cNvSpPr/>
          <p:nvPr/>
        </p:nvSpPr>
        <p:spPr bwMode="auto">
          <a:xfrm>
            <a:off x="681904" y="4857760"/>
            <a:ext cx="10771946" cy="449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xmlns="" id="{C09E8D80-8649-9C9C-1D2E-E6BFACA08D34}"/>
              </a:ext>
            </a:extLst>
          </p:cNvPr>
          <p:cNvSpPr/>
          <p:nvPr/>
        </p:nvSpPr>
        <p:spPr bwMode="auto">
          <a:xfrm>
            <a:off x="681904" y="5500702"/>
            <a:ext cx="10843384" cy="45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964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7" grpId="0" animBg="1"/>
      <p:bldP spid="1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2C9F43-50AB-E01A-173E-E079C74B4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84725"/>
            <a:ext cx="10800000" cy="397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4893DF-64EF-FC4E-EB96-9D2327C54724}"/>
              </a:ext>
            </a:extLst>
          </p:cNvPr>
          <p:cNvSpPr/>
          <p:nvPr/>
        </p:nvSpPr>
        <p:spPr bwMode="auto">
          <a:xfrm>
            <a:off x="681904" y="1269956"/>
            <a:ext cx="1084338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A4D1E141-7B34-2C2C-173A-B5D0B8A436D8}"/>
              </a:ext>
            </a:extLst>
          </p:cNvPr>
          <p:cNvSpPr/>
          <p:nvPr/>
        </p:nvSpPr>
        <p:spPr bwMode="auto">
          <a:xfrm>
            <a:off x="681904" y="2156478"/>
            <a:ext cx="10876190" cy="37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B19B7BF4-E95F-D294-FC31-0859AE7686FA}"/>
              </a:ext>
            </a:extLst>
          </p:cNvPr>
          <p:cNvSpPr/>
          <p:nvPr/>
        </p:nvSpPr>
        <p:spPr bwMode="auto">
          <a:xfrm>
            <a:off x="681904" y="2794842"/>
            <a:ext cx="10733333" cy="37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4F32F9F8-7796-F071-0492-09182CC4CF11}"/>
              </a:ext>
            </a:extLst>
          </p:cNvPr>
          <p:cNvSpPr/>
          <p:nvPr/>
        </p:nvSpPr>
        <p:spPr bwMode="auto">
          <a:xfrm>
            <a:off x="681904" y="3433206"/>
            <a:ext cx="7780952" cy="381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53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DEDD5A-01AD-B885-F978-C89F0EAD3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21847"/>
            <a:ext cx="10800000" cy="309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F4A43B-8AE2-2D32-E85C-B018FF6081C3}"/>
              </a:ext>
            </a:extLst>
          </p:cNvPr>
          <p:cNvSpPr/>
          <p:nvPr/>
        </p:nvSpPr>
        <p:spPr bwMode="auto">
          <a:xfrm>
            <a:off x="1215238" y="2404652"/>
            <a:ext cx="304761" cy="315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776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762696-9C32-0AC6-ED11-D3DEE08B9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94528"/>
            <a:ext cx="10800000" cy="434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8D91F4-0481-D731-DA30-C5BF801D93E5}"/>
              </a:ext>
            </a:extLst>
          </p:cNvPr>
          <p:cNvSpPr/>
          <p:nvPr/>
        </p:nvSpPr>
        <p:spPr bwMode="auto">
          <a:xfrm>
            <a:off x="1186666" y="1475738"/>
            <a:ext cx="342857" cy="29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6252519-72C8-82A6-2637-09CC5FD18E71}"/>
              </a:ext>
            </a:extLst>
          </p:cNvPr>
          <p:cNvSpPr/>
          <p:nvPr/>
        </p:nvSpPr>
        <p:spPr bwMode="auto">
          <a:xfrm>
            <a:off x="1215238" y="3955460"/>
            <a:ext cx="295238" cy="31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199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392A76-A659-4094-8656-4746E7DD3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21280"/>
            <a:ext cx="10800000" cy="379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BCDD9E-5FA9-7EF4-6BE5-F8782CE3AF13}"/>
              </a:ext>
            </a:extLst>
          </p:cNvPr>
          <p:cNvSpPr/>
          <p:nvPr/>
        </p:nvSpPr>
        <p:spPr bwMode="auto">
          <a:xfrm>
            <a:off x="1215238" y="2221954"/>
            <a:ext cx="304761" cy="31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13D91E-A976-C92B-874B-B7C0D3462884}"/>
              </a:ext>
            </a:extLst>
          </p:cNvPr>
          <p:cNvSpPr/>
          <p:nvPr/>
        </p:nvSpPr>
        <p:spPr bwMode="auto">
          <a:xfrm>
            <a:off x="1186666" y="4099726"/>
            <a:ext cx="352380" cy="295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154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64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5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2023-11-10T10:15:56Z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