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1" r:id="rId4"/>
    <p:sldId id="389" r:id="rId5"/>
    <p:sldId id="388" r:id="rId6"/>
    <p:sldId id="387" r:id="rId7"/>
    <p:sldId id="386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70" r:id="rId23"/>
    <p:sldId id="369" r:id="rId24"/>
    <p:sldId id="368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3275" y="3028950"/>
            <a:ext cx="55054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AE43A35-3B49-9DD7-F9B7-E6C601469D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26454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600B0F6-9DFF-169F-C84B-1A3E6BEFB696}"/>
              </a:ext>
            </a:extLst>
          </p:cNvPr>
          <p:cNvSpPr/>
          <p:nvPr/>
        </p:nvSpPr>
        <p:spPr bwMode="auto">
          <a:xfrm>
            <a:off x="7524760" y="1285860"/>
            <a:ext cx="371477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E7F747A7-9FD4-7291-5CFE-E6295E52BD68}"/>
              </a:ext>
            </a:extLst>
          </p:cNvPr>
          <p:cNvSpPr/>
          <p:nvPr/>
        </p:nvSpPr>
        <p:spPr bwMode="auto">
          <a:xfrm>
            <a:off x="1381092" y="2000240"/>
            <a:ext cx="328614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B4291B6D-15FC-8BAF-5D37-0AFD828BAC4B}"/>
              </a:ext>
            </a:extLst>
          </p:cNvPr>
          <p:cNvSpPr/>
          <p:nvPr/>
        </p:nvSpPr>
        <p:spPr bwMode="auto">
          <a:xfrm>
            <a:off x="2166910" y="4929198"/>
            <a:ext cx="4357718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911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7FF7332-A4BA-900A-9DFE-68943F7ABF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87380"/>
            <a:ext cx="10800000" cy="37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82392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A6755C3-6F5B-ABFA-A9E4-934D39247D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88868"/>
            <a:ext cx="10800000" cy="526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7460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CFE5B96-6D00-B6BA-F84E-126668F575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16306"/>
            <a:ext cx="10800000" cy="45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9535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34F5125-B775-0908-49BB-9DA80DF21B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54017"/>
            <a:ext cx="10800000" cy="2345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E329BDA5-D336-0D9C-F425-3FF2CA62784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3357562"/>
            <a:ext cx="10800000" cy="141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10666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FAABC69-8EA0-EEC0-AA84-40621F5E04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94488"/>
            <a:ext cx="10800000" cy="454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72855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98A5873-5E33-08F8-3AE3-C4D738ABAA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74290"/>
            <a:ext cx="10800000" cy="286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49797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1F8A60A-6335-FF94-66D2-08010FA32B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42290"/>
            <a:ext cx="10800000" cy="44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F143B18-FC98-3B53-CAA8-E6CC392699EE}"/>
              </a:ext>
            </a:extLst>
          </p:cNvPr>
          <p:cNvSpPr/>
          <p:nvPr/>
        </p:nvSpPr>
        <p:spPr bwMode="auto">
          <a:xfrm>
            <a:off x="1309654" y="1357298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C18414E-8D8E-807D-FF82-F29605EC97B5}"/>
              </a:ext>
            </a:extLst>
          </p:cNvPr>
          <p:cNvSpPr/>
          <p:nvPr/>
        </p:nvSpPr>
        <p:spPr bwMode="auto">
          <a:xfrm>
            <a:off x="1309654" y="2714620"/>
            <a:ext cx="626810" cy="605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D979E40-B43A-B8D0-7A6A-53BAEADE1CDE}"/>
              </a:ext>
            </a:extLst>
          </p:cNvPr>
          <p:cNvSpPr/>
          <p:nvPr/>
        </p:nvSpPr>
        <p:spPr bwMode="auto">
          <a:xfrm>
            <a:off x="1166778" y="4357694"/>
            <a:ext cx="71898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197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79A6628-D56E-FEC4-30F7-C1C7D8BA5C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42290"/>
            <a:ext cx="10800000" cy="44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A6FB1EC-6EBE-D377-6369-9E38716E9883}"/>
              </a:ext>
            </a:extLst>
          </p:cNvPr>
          <p:cNvSpPr/>
          <p:nvPr/>
        </p:nvSpPr>
        <p:spPr bwMode="auto">
          <a:xfrm>
            <a:off x="1309654" y="1357298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50D2139-192A-BA9C-0D1E-4E947AB51FE5}"/>
              </a:ext>
            </a:extLst>
          </p:cNvPr>
          <p:cNvSpPr/>
          <p:nvPr/>
        </p:nvSpPr>
        <p:spPr bwMode="auto">
          <a:xfrm>
            <a:off x="1309654" y="2786058"/>
            <a:ext cx="50006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8D76502-41EF-67B2-1881-147A00CC9768}"/>
              </a:ext>
            </a:extLst>
          </p:cNvPr>
          <p:cNvSpPr/>
          <p:nvPr/>
        </p:nvSpPr>
        <p:spPr bwMode="auto">
          <a:xfrm>
            <a:off x="1291140" y="4305984"/>
            <a:ext cx="518580" cy="694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957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7ACD929-EB65-ADA3-8743-17D6BDF778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70091"/>
            <a:ext cx="10800000" cy="451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1493315-52C3-33A3-49F0-3F7AF0077EC9}"/>
              </a:ext>
            </a:extLst>
          </p:cNvPr>
          <p:cNvSpPr/>
          <p:nvPr/>
        </p:nvSpPr>
        <p:spPr bwMode="auto">
          <a:xfrm>
            <a:off x="1381092" y="1357298"/>
            <a:ext cx="35719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35ED6EC-0255-0808-E12F-4A39F33C3520}"/>
              </a:ext>
            </a:extLst>
          </p:cNvPr>
          <p:cNvSpPr/>
          <p:nvPr/>
        </p:nvSpPr>
        <p:spPr bwMode="auto">
          <a:xfrm>
            <a:off x="1238216" y="2857496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3BB01BC-50F1-9554-B6F5-C551F4AEE4A2}"/>
              </a:ext>
            </a:extLst>
          </p:cNvPr>
          <p:cNvSpPr/>
          <p:nvPr/>
        </p:nvSpPr>
        <p:spPr bwMode="auto">
          <a:xfrm>
            <a:off x="1238216" y="4286256"/>
            <a:ext cx="57150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04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43E7269-C3C0-EB49-2B43-97F623539C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AB0EB64-AA61-658F-D4D6-F5898EC72221}"/>
              </a:ext>
            </a:extLst>
          </p:cNvPr>
          <p:cNvSpPr/>
          <p:nvPr/>
        </p:nvSpPr>
        <p:spPr bwMode="auto">
          <a:xfrm>
            <a:off x="7667636" y="4714884"/>
            <a:ext cx="178595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985E92E-AC97-86AE-A4FE-ADBB3947AC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285860"/>
            <a:ext cx="10800000" cy="44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77BBDEE-9BAA-EDF7-AF42-F0CEF0AA0C89}"/>
              </a:ext>
            </a:extLst>
          </p:cNvPr>
          <p:cNvSpPr/>
          <p:nvPr/>
        </p:nvSpPr>
        <p:spPr bwMode="auto">
          <a:xfrm>
            <a:off x="1238216" y="1357298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0B5F348-13FC-84E1-0B0F-DFF2383F57F7}"/>
              </a:ext>
            </a:extLst>
          </p:cNvPr>
          <p:cNvSpPr/>
          <p:nvPr/>
        </p:nvSpPr>
        <p:spPr bwMode="auto">
          <a:xfrm>
            <a:off x="1238216" y="2857496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0857E8B-A703-8497-91E2-FBECBF0F2635}"/>
              </a:ext>
            </a:extLst>
          </p:cNvPr>
          <p:cNvSpPr/>
          <p:nvPr/>
        </p:nvSpPr>
        <p:spPr bwMode="auto">
          <a:xfrm>
            <a:off x="1238216" y="4286256"/>
            <a:ext cx="50006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486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8A5A252-63AA-B0DD-B5CF-60F62D3B23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285860"/>
            <a:ext cx="10800000" cy="445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12EDD22-32A1-5B92-B597-B56EDA196F44}"/>
              </a:ext>
            </a:extLst>
          </p:cNvPr>
          <p:cNvSpPr/>
          <p:nvPr/>
        </p:nvSpPr>
        <p:spPr bwMode="auto">
          <a:xfrm>
            <a:off x="1238216" y="1214422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E62A667-4B9E-C155-5284-4553BEED96D9}"/>
              </a:ext>
            </a:extLst>
          </p:cNvPr>
          <p:cNvSpPr/>
          <p:nvPr/>
        </p:nvSpPr>
        <p:spPr bwMode="auto">
          <a:xfrm>
            <a:off x="1309654" y="2786058"/>
            <a:ext cx="57150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3DB8B3E-17D9-0F0E-5C32-5E62182E817E}"/>
              </a:ext>
            </a:extLst>
          </p:cNvPr>
          <p:cNvSpPr/>
          <p:nvPr/>
        </p:nvSpPr>
        <p:spPr bwMode="auto">
          <a:xfrm>
            <a:off x="1238216" y="4286256"/>
            <a:ext cx="571504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779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9603E9B-3ECC-569F-80E7-5655DDAEF5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4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65875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AF47653-71E3-CB93-0CEE-FABAA7F51B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89628"/>
            <a:ext cx="10800000" cy="522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55C9DB5-DB90-476F-6CBD-58CEED081D6B}"/>
              </a:ext>
            </a:extLst>
          </p:cNvPr>
          <p:cNvSpPr/>
          <p:nvPr/>
        </p:nvSpPr>
        <p:spPr bwMode="auto">
          <a:xfrm>
            <a:off x="5310182" y="4929198"/>
            <a:ext cx="285752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899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1126748-F891-B8CC-8A90-47722F97FC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13992"/>
            <a:ext cx="10800000" cy="304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B1A6A39-528C-1F56-D0DA-88C945C5BF18}"/>
              </a:ext>
            </a:extLst>
          </p:cNvPr>
          <p:cNvSpPr/>
          <p:nvPr/>
        </p:nvSpPr>
        <p:spPr bwMode="auto">
          <a:xfrm>
            <a:off x="7739074" y="857232"/>
            <a:ext cx="178595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DD8C63A1-59F9-3D3B-9CFD-82AF48AC1E3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3714752"/>
            <a:ext cx="10800000" cy="292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BCB4610-A300-9330-7B73-84B8ACB7CB9C}"/>
              </a:ext>
            </a:extLst>
          </p:cNvPr>
          <p:cNvSpPr/>
          <p:nvPr/>
        </p:nvSpPr>
        <p:spPr bwMode="auto">
          <a:xfrm>
            <a:off x="5738810" y="3714752"/>
            <a:ext cx="300039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E814029B-4C16-1638-8E21-3C7CA073C64E}"/>
              </a:ext>
            </a:extLst>
          </p:cNvPr>
          <p:cNvSpPr/>
          <p:nvPr/>
        </p:nvSpPr>
        <p:spPr bwMode="auto">
          <a:xfrm>
            <a:off x="6453190" y="6000768"/>
            <a:ext cx="264320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818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39077DE-2285-4D9D-8471-1A19037FB5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88504"/>
            <a:ext cx="10800000" cy="448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F79C8F6-D058-80E7-1E3B-7138E4BE92B2}"/>
              </a:ext>
            </a:extLst>
          </p:cNvPr>
          <p:cNvSpPr/>
          <p:nvPr/>
        </p:nvSpPr>
        <p:spPr bwMode="auto">
          <a:xfrm>
            <a:off x="3595670" y="2571744"/>
            <a:ext cx="207170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A2B2E17-2D25-167A-704F-D3FA870158D6}"/>
              </a:ext>
            </a:extLst>
          </p:cNvPr>
          <p:cNvSpPr/>
          <p:nvPr/>
        </p:nvSpPr>
        <p:spPr bwMode="auto">
          <a:xfrm>
            <a:off x="8024826" y="3429000"/>
            <a:ext cx="2786082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AE1454C-EFE9-C980-BAB4-B8A688F0E2FA}"/>
              </a:ext>
            </a:extLst>
          </p:cNvPr>
          <p:cNvSpPr/>
          <p:nvPr/>
        </p:nvSpPr>
        <p:spPr bwMode="auto">
          <a:xfrm>
            <a:off x="9096396" y="4857760"/>
            <a:ext cx="157163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532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5D0FF19-8BBF-A572-44B4-044C29814E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16306"/>
            <a:ext cx="10800000" cy="45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CA1A2D1-942C-CD07-F5C8-047418CE30CB}"/>
              </a:ext>
            </a:extLst>
          </p:cNvPr>
          <p:cNvSpPr/>
          <p:nvPr/>
        </p:nvSpPr>
        <p:spPr bwMode="auto">
          <a:xfrm>
            <a:off x="1738282" y="2643182"/>
            <a:ext cx="278608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89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A698835-5DCE-5BAD-7681-60FB5BB0A5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0974" y="857232"/>
            <a:ext cx="10440000" cy="5979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909A2BD-B130-176C-8FC6-3DB188D1A01E}"/>
              </a:ext>
            </a:extLst>
          </p:cNvPr>
          <p:cNvSpPr/>
          <p:nvPr/>
        </p:nvSpPr>
        <p:spPr bwMode="auto">
          <a:xfrm>
            <a:off x="3424760" y="1571612"/>
            <a:ext cx="2385488" cy="500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39618CD-820F-1108-BE3A-44135D935103}"/>
              </a:ext>
            </a:extLst>
          </p:cNvPr>
          <p:cNvSpPr/>
          <p:nvPr/>
        </p:nvSpPr>
        <p:spPr bwMode="auto">
          <a:xfrm>
            <a:off x="4238612" y="4486332"/>
            <a:ext cx="3286148" cy="514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16663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8567A42-7B99-83FD-374D-D280F71516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0545" y="714356"/>
            <a:ext cx="9720000" cy="2758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132E178-D0E8-414A-5C90-A7F522CA7AE5}"/>
              </a:ext>
            </a:extLst>
          </p:cNvPr>
          <p:cNvSpPr/>
          <p:nvPr/>
        </p:nvSpPr>
        <p:spPr bwMode="auto">
          <a:xfrm>
            <a:off x="5595934" y="714356"/>
            <a:ext cx="192882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D0AA483-AF96-2794-56A7-91505EA5956D}"/>
              </a:ext>
            </a:extLst>
          </p:cNvPr>
          <p:cNvSpPr/>
          <p:nvPr/>
        </p:nvSpPr>
        <p:spPr bwMode="auto">
          <a:xfrm>
            <a:off x="1809720" y="2643182"/>
            <a:ext cx="142876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B877FBDB-65FF-AF70-02B3-E5F4E4EC900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0545" y="3477859"/>
            <a:ext cx="9720000" cy="3308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9D6F818-9B28-1BD2-722A-4FC7028B77AE}"/>
              </a:ext>
            </a:extLst>
          </p:cNvPr>
          <p:cNvSpPr/>
          <p:nvPr/>
        </p:nvSpPr>
        <p:spPr bwMode="auto">
          <a:xfrm>
            <a:off x="5721898" y="3505190"/>
            <a:ext cx="1802862" cy="423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4FCC74B-5863-FB0B-E3F3-E2B72D56BBFE}"/>
              </a:ext>
            </a:extLst>
          </p:cNvPr>
          <p:cNvSpPr/>
          <p:nvPr/>
        </p:nvSpPr>
        <p:spPr bwMode="auto">
          <a:xfrm>
            <a:off x="3452794" y="4786322"/>
            <a:ext cx="242889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79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8165A26-5C00-1B15-5B6E-E4A38F14FD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0" y="1643050"/>
            <a:ext cx="10800000" cy="383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87865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2B18076-DCDE-FB1E-FAAF-9CB4184247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99347"/>
            <a:ext cx="10800000" cy="38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97E9A94-A0BC-D223-7DC4-5516B328DB74}"/>
              </a:ext>
            </a:extLst>
          </p:cNvPr>
          <p:cNvSpPr/>
          <p:nvPr/>
        </p:nvSpPr>
        <p:spPr bwMode="auto">
          <a:xfrm>
            <a:off x="7096132" y="1370331"/>
            <a:ext cx="3714776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DDEC408-F976-64BB-E6EE-6B7A81A118B4}"/>
              </a:ext>
            </a:extLst>
          </p:cNvPr>
          <p:cNvSpPr/>
          <p:nvPr/>
        </p:nvSpPr>
        <p:spPr bwMode="auto">
          <a:xfrm>
            <a:off x="6096000" y="2870529"/>
            <a:ext cx="135732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7923DEBD-FA2D-A534-380A-951D7281D9F0}"/>
              </a:ext>
            </a:extLst>
          </p:cNvPr>
          <p:cNvSpPr/>
          <p:nvPr/>
        </p:nvSpPr>
        <p:spPr bwMode="auto">
          <a:xfrm>
            <a:off x="2095472" y="3513471"/>
            <a:ext cx="242889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7015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6F75238-35C0-F89C-C2B3-9573F69D15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1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0CA1610-C4BE-9944-925F-0FDDDE06930D}"/>
              </a:ext>
            </a:extLst>
          </p:cNvPr>
          <p:cNvSpPr/>
          <p:nvPr/>
        </p:nvSpPr>
        <p:spPr bwMode="auto">
          <a:xfrm>
            <a:off x="7953388" y="1000108"/>
            <a:ext cx="278608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8870573-533E-E560-A2C8-750DB58F021D}"/>
              </a:ext>
            </a:extLst>
          </p:cNvPr>
          <p:cNvSpPr/>
          <p:nvPr/>
        </p:nvSpPr>
        <p:spPr bwMode="auto">
          <a:xfrm>
            <a:off x="5453058" y="2357430"/>
            <a:ext cx="5286412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C4846F2D-5F9A-C19A-52EF-2280FC38E188}"/>
              </a:ext>
            </a:extLst>
          </p:cNvPr>
          <p:cNvSpPr/>
          <p:nvPr/>
        </p:nvSpPr>
        <p:spPr bwMode="auto">
          <a:xfrm>
            <a:off x="5667372" y="3929066"/>
            <a:ext cx="371477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76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54F3266-CCFB-2700-CCCF-313DF7E3B2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49793"/>
            <a:ext cx="10800000" cy="445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50345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78C15C3-BD10-64CB-ED23-30A2D346D1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594AB3E-9B20-1C86-67CF-C0FBCE8E45C8}"/>
              </a:ext>
            </a:extLst>
          </p:cNvPr>
          <p:cNvSpPr/>
          <p:nvPr/>
        </p:nvSpPr>
        <p:spPr bwMode="auto">
          <a:xfrm>
            <a:off x="2238348" y="2571744"/>
            <a:ext cx="76438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6C93B33-C603-9B2A-4468-5545C9F3E2C7}"/>
              </a:ext>
            </a:extLst>
          </p:cNvPr>
          <p:cNvSpPr/>
          <p:nvPr/>
        </p:nvSpPr>
        <p:spPr bwMode="auto">
          <a:xfrm>
            <a:off x="2024034" y="4786322"/>
            <a:ext cx="385765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096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28CAAE9-76F5-24C2-44FE-79C5F0B588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375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B3D7288-9B08-01E9-1E20-0B455E2C60FA}"/>
              </a:ext>
            </a:extLst>
          </p:cNvPr>
          <p:cNvSpPr/>
          <p:nvPr/>
        </p:nvSpPr>
        <p:spPr bwMode="auto">
          <a:xfrm>
            <a:off x="2238348" y="3286124"/>
            <a:ext cx="828680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709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自定义</PresentationFormat>
  <Paragraphs>0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36</cp:revision>
  <dcterms:created xsi:type="dcterms:W3CDTF">2015-09-16T06:52:26Z</dcterms:created>
  <dcterms:modified xsi:type="dcterms:W3CDTF">2023-11-09T09:34:43Z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