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92" r:id="rId4"/>
    <p:sldId id="391" r:id="rId5"/>
    <p:sldId id="390" r:id="rId6"/>
    <p:sldId id="389" r:id="rId7"/>
    <p:sldId id="387" r:id="rId8"/>
    <p:sldId id="385" r:id="rId9"/>
    <p:sldId id="384" r:id="rId10"/>
    <p:sldId id="383" r:id="rId11"/>
    <p:sldId id="382" r:id="rId12"/>
    <p:sldId id="381" r:id="rId13"/>
    <p:sldId id="380" r:id="rId14"/>
    <p:sldId id="378" r:id="rId15"/>
    <p:sldId id="377" r:id="rId16"/>
    <p:sldId id="376" r:id="rId17"/>
    <p:sldId id="375" r:id="rId18"/>
    <p:sldId id="374" r:id="rId19"/>
    <p:sldId id="373" r:id="rId20"/>
    <p:sldId id="372" r:id="rId21"/>
    <p:sldId id="371" r:id="rId22"/>
    <p:sldId id="369" r:id="rId23"/>
    <p:sldId id="367" r:id="rId24"/>
    <p:sldId id="366" r:id="rId25"/>
    <p:sldId id="365" r:id="rId26"/>
    <p:sldId id="364" r:id="rId2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1238" y="3024188"/>
            <a:ext cx="76295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C534D50-F6B0-8A86-F682-12777A92C8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641695"/>
            <a:ext cx="10800000" cy="350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65349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7C6E125-C8D6-2370-A1C0-E1570DE22A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785794"/>
            <a:ext cx="10800000" cy="580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047887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A354ED8-FB6A-7917-78F0-3936338DF5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51215"/>
            <a:ext cx="10800000" cy="537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356780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F11CD2B-6405-91A5-8C2E-7FDF3B2BC1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758182"/>
            <a:ext cx="10800000" cy="18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4D444CA3-E6A5-822D-16CB-E8DEF2A0D83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49" y="3500802"/>
            <a:ext cx="10800000" cy="78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8519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08CB35F-A748-95EF-C9C9-011FED82F1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55083"/>
            <a:ext cx="10800000" cy="515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59485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770F88A-43C4-CBF7-CFF0-E486D86805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42355"/>
            <a:ext cx="10800000" cy="507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05907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5BC1FC4-7F15-9A2E-331E-B12F48284B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827480"/>
            <a:ext cx="10800000" cy="188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46F224B-9798-42E0-7C37-F72020C219AD}"/>
              </a:ext>
            </a:extLst>
          </p:cNvPr>
          <p:cNvSpPr/>
          <p:nvPr/>
        </p:nvSpPr>
        <p:spPr bwMode="auto">
          <a:xfrm>
            <a:off x="1809720" y="2071678"/>
            <a:ext cx="571504" cy="466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E350512-DB96-DD68-6F83-5A95E6D3FD8E}"/>
              </a:ext>
            </a:extLst>
          </p:cNvPr>
          <p:cNvSpPr/>
          <p:nvPr/>
        </p:nvSpPr>
        <p:spPr bwMode="auto">
          <a:xfrm>
            <a:off x="5238744" y="2143116"/>
            <a:ext cx="500066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47421D8-0672-4D7F-D097-EC242F09615A}"/>
              </a:ext>
            </a:extLst>
          </p:cNvPr>
          <p:cNvSpPr/>
          <p:nvPr/>
        </p:nvSpPr>
        <p:spPr bwMode="auto">
          <a:xfrm>
            <a:off x="8810644" y="2071678"/>
            <a:ext cx="50006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B321A2AD-7F55-111F-7C0A-9E4714D2DD98}"/>
              </a:ext>
            </a:extLst>
          </p:cNvPr>
          <p:cNvSpPr/>
          <p:nvPr/>
        </p:nvSpPr>
        <p:spPr bwMode="auto">
          <a:xfrm>
            <a:off x="1809720" y="2928934"/>
            <a:ext cx="347628" cy="466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14124798-B8CA-A0E8-1DC2-FC48825A6B94}"/>
              </a:ext>
            </a:extLst>
          </p:cNvPr>
          <p:cNvSpPr/>
          <p:nvPr/>
        </p:nvSpPr>
        <p:spPr bwMode="auto">
          <a:xfrm>
            <a:off x="5310182" y="2928934"/>
            <a:ext cx="428628" cy="466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9289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6A4D108-F84F-CDFA-79B8-645A11BDBB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6660" y="799016"/>
            <a:ext cx="10080000" cy="570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68293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97FFD21-7667-E16D-A517-312C66FA36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05462"/>
            <a:ext cx="10800000" cy="5138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F729C24-3DF8-9FAD-4A45-F4C859FDF56C}"/>
              </a:ext>
            </a:extLst>
          </p:cNvPr>
          <p:cNvSpPr/>
          <p:nvPr/>
        </p:nvSpPr>
        <p:spPr bwMode="auto">
          <a:xfrm>
            <a:off x="5453058" y="1857364"/>
            <a:ext cx="135732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E359A69-8F6D-8174-F65B-C96A020E5F06}"/>
              </a:ext>
            </a:extLst>
          </p:cNvPr>
          <p:cNvSpPr/>
          <p:nvPr/>
        </p:nvSpPr>
        <p:spPr bwMode="auto">
          <a:xfrm>
            <a:off x="1809720" y="2786058"/>
            <a:ext cx="1928826" cy="50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7B04DDA-53E1-191F-4376-24EA881C7260}"/>
              </a:ext>
            </a:extLst>
          </p:cNvPr>
          <p:cNvSpPr/>
          <p:nvPr/>
        </p:nvSpPr>
        <p:spPr bwMode="auto">
          <a:xfrm>
            <a:off x="8167702" y="3571876"/>
            <a:ext cx="1428760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63BAE8EA-5420-4E83-8ECA-837C48AA5589}"/>
              </a:ext>
            </a:extLst>
          </p:cNvPr>
          <p:cNvSpPr/>
          <p:nvPr/>
        </p:nvSpPr>
        <p:spPr bwMode="auto">
          <a:xfrm>
            <a:off x="2381224" y="5429264"/>
            <a:ext cx="200026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2897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BF3B90B-8005-A96B-22E8-7A8F9C0FD0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56306"/>
            <a:ext cx="10800000" cy="428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EC1CCB1-5549-05AB-1610-4ED5190D83EC}"/>
              </a:ext>
            </a:extLst>
          </p:cNvPr>
          <p:cNvSpPr/>
          <p:nvPr/>
        </p:nvSpPr>
        <p:spPr bwMode="auto">
          <a:xfrm>
            <a:off x="6953256" y="2285992"/>
            <a:ext cx="250033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DFC2748-5E90-267F-E20A-8C472D8EDADF}"/>
              </a:ext>
            </a:extLst>
          </p:cNvPr>
          <p:cNvSpPr/>
          <p:nvPr/>
        </p:nvSpPr>
        <p:spPr bwMode="auto">
          <a:xfrm>
            <a:off x="1666844" y="4857760"/>
            <a:ext cx="185738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8954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AC75FF7-4127-2589-ACDD-5DC71C212F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857232"/>
            <a:ext cx="10800000" cy="567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3E113510-367C-3B98-A11A-236809E27AA5}"/>
              </a:ext>
            </a:extLst>
          </p:cNvPr>
          <p:cNvSpPr/>
          <p:nvPr/>
        </p:nvSpPr>
        <p:spPr bwMode="auto">
          <a:xfrm>
            <a:off x="3595670" y="4857760"/>
            <a:ext cx="2428892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612F57C-AE57-3C22-093F-45D37FABED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37231"/>
            <a:ext cx="10800000" cy="3349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28CD166-AC48-6601-3FC7-8E81B02DA393}"/>
              </a:ext>
            </a:extLst>
          </p:cNvPr>
          <p:cNvSpPr/>
          <p:nvPr/>
        </p:nvSpPr>
        <p:spPr bwMode="auto">
          <a:xfrm>
            <a:off x="3095604" y="3214686"/>
            <a:ext cx="307183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0725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E56BF88-32B5-7D58-AF69-509C89F0B0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8216" y="714356"/>
            <a:ext cx="9720000" cy="304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A55C3E9D-123F-204C-DF86-EDADC19AEF0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05222" y="3713495"/>
            <a:ext cx="9720000" cy="3073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441202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D6698D5-FEC5-07A9-6484-E14B19CE35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196" y="785794"/>
            <a:ext cx="10800000" cy="2650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FD02443-FF98-440C-EC80-F61E8ABBB45C}"/>
              </a:ext>
            </a:extLst>
          </p:cNvPr>
          <p:cNvSpPr/>
          <p:nvPr/>
        </p:nvSpPr>
        <p:spPr bwMode="auto">
          <a:xfrm>
            <a:off x="2952728" y="928670"/>
            <a:ext cx="207170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FC7AF77-0478-81F7-66BC-6BBAAB5AB971}"/>
              </a:ext>
            </a:extLst>
          </p:cNvPr>
          <p:cNvSpPr/>
          <p:nvPr/>
        </p:nvSpPr>
        <p:spPr bwMode="auto">
          <a:xfrm>
            <a:off x="4881554" y="1857364"/>
            <a:ext cx="2071702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DE996FF8-56E7-A2A9-46EB-E9FB78B88D3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067"/>
          <a:stretch>
            <a:fillRect/>
          </a:stretch>
        </p:blipFill>
        <p:spPr>
          <a:xfrm>
            <a:off x="868164" y="3345273"/>
            <a:ext cx="10800000" cy="3369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55FE90D4-585A-5B1B-AE42-86B7376D935D}"/>
              </a:ext>
            </a:extLst>
          </p:cNvPr>
          <p:cNvSpPr/>
          <p:nvPr/>
        </p:nvSpPr>
        <p:spPr bwMode="auto">
          <a:xfrm>
            <a:off x="5810248" y="3500438"/>
            <a:ext cx="192882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45132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5E04FE6-2FD6-E46E-CC78-D4E5C76179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3902" y="785794"/>
            <a:ext cx="9305090" cy="5855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3308CA3-AE31-2EFF-BA86-CCBA7CE78536}"/>
              </a:ext>
            </a:extLst>
          </p:cNvPr>
          <p:cNvSpPr/>
          <p:nvPr/>
        </p:nvSpPr>
        <p:spPr bwMode="auto">
          <a:xfrm>
            <a:off x="3452794" y="3857628"/>
            <a:ext cx="500066" cy="357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CAD5E16-03C3-B3B5-57C0-CB6ADDCB063B}"/>
              </a:ext>
            </a:extLst>
          </p:cNvPr>
          <p:cNvSpPr/>
          <p:nvPr/>
        </p:nvSpPr>
        <p:spPr bwMode="auto">
          <a:xfrm>
            <a:off x="2095472" y="5857892"/>
            <a:ext cx="57150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7598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F3E50C2-8656-BC45-B480-34EF26669B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56306"/>
            <a:ext cx="10800000" cy="428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838C40C-61B4-8DB8-660E-D94F18F32561}"/>
              </a:ext>
            </a:extLst>
          </p:cNvPr>
          <p:cNvSpPr/>
          <p:nvPr/>
        </p:nvSpPr>
        <p:spPr bwMode="auto">
          <a:xfrm>
            <a:off x="1881158" y="2285992"/>
            <a:ext cx="171451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56952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ABEE8CB-2987-AA9B-47C7-21E984AD2A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2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639476B-C6F5-4539-E641-C6BF52C4A306}"/>
              </a:ext>
            </a:extLst>
          </p:cNvPr>
          <p:cNvSpPr/>
          <p:nvPr/>
        </p:nvSpPr>
        <p:spPr bwMode="auto">
          <a:xfrm>
            <a:off x="1881158" y="3643314"/>
            <a:ext cx="107157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72EF07E-A855-78DA-FD37-6CE4D531953B}"/>
              </a:ext>
            </a:extLst>
          </p:cNvPr>
          <p:cNvSpPr/>
          <p:nvPr/>
        </p:nvSpPr>
        <p:spPr bwMode="auto">
          <a:xfrm>
            <a:off x="5167306" y="4572008"/>
            <a:ext cx="128588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0890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AC4EC36-51A1-79D5-37C7-A21588DE44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2143116"/>
            <a:ext cx="10800000" cy="2345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55856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7A9EBD0-18BC-DBBE-CE01-455639C421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857232"/>
            <a:ext cx="108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EC55FD3-3F5F-A582-AD6E-7C7796CCD5A6}"/>
              </a:ext>
            </a:extLst>
          </p:cNvPr>
          <p:cNvSpPr/>
          <p:nvPr/>
        </p:nvSpPr>
        <p:spPr bwMode="auto">
          <a:xfrm>
            <a:off x="1681904" y="1876761"/>
            <a:ext cx="2342394" cy="480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AAF6430-5DAD-9FC5-40F5-8AA55BB785DD}"/>
              </a:ext>
            </a:extLst>
          </p:cNvPr>
          <p:cNvSpPr/>
          <p:nvPr/>
        </p:nvSpPr>
        <p:spPr bwMode="auto">
          <a:xfrm>
            <a:off x="2119998" y="2600571"/>
            <a:ext cx="2975869" cy="614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D78C28B9-CA8F-0AD8-3A04-B467F1022E72}"/>
              </a:ext>
            </a:extLst>
          </p:cNvPr>
          <p:cNvSpPr/>
          <p:nvPr/>
        </p:nvSpPr>
        <p:spPr bwMode="auto">
          <a:xfrm>
            <a:off x="5810248" y="5072074"/>
            <a:ext cx="292895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809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2A52D06-B77F-315A-C692-DE89E9425D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09793"/>
            <a:ext cx="10800000" cy="40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FF1BFF7-3414-6CC2-52E0-80C1BD89F9A9}"/>
              </a:ext>
            </a:extLst>
          </p:cNvPr>
          <p:cNvSpPr/>
          <p:nvPr/>
        </p:nvSpPr>
        <p:spPr bwMode="auto">
          <a:xfrm>
            <a:off x="3381356" y="2357430"/>
            <a:ext cx="264320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8D95DD5-1857-AD08-DB50-FBD1B933B8CE}"/>
              </a:ext>
            </a:extLst>
          </p:cNvPr>
          <p:cNvSpPr/>
          <p:nvPr/>
        </p:nvSpPr>
        <p:spPr bwMode="auto">
          <a:xfrm>
            <a:off x="5667372" y="4000504"/>
            <a:ext cx="242889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360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63F41CD-9594-2A5F-DF07-10CCAD1193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857232"/>
            <a:ext cx="10800000" cy="406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B28F3D1-EA01-5E9B-8554-F28A3AA72DBA}"/>
              </a:ext>
            </a:extLst>
          </p:cNvPr>
          <p:cNvSpPr/>
          <p:nvPr/>
        </p:nvSpPr>
        <p:spPr bwMode="auto">
          <a:xfrm>
            <a:off x="1809720" y="2568868"/>
            <a:ext cx="64294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9A9273A-7C29-893D-68CF-3FDB6CA3FD0D}"/>
              </a:ext>
            </a:extLst>
          </p:cNvPr>
          <p:cNvSpPr/>
          <p:nvPr/>
        </p:nvSpPr>
        <p:spPr bwMode="auto">
          <a:xfrm>
            <a:off x="6096000" y="3497562"/>
            <a:ext cx="128588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09510DB7-CADD-5F95-9D2D-119874D43F9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0334"/>
          <a:stretch>
            <a:fillRect/>
          </a:stretch>
        </p:blipFill>
        <p:spPr>
          <a:xfrm>
            <a:off x="738149" y="4929198"/>
            <a:ext cx="10800000" cy="1668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D5518390-273A-B021-BF70-10A666F8A504}"/>
              </a:ext>
            </a:extLst>
          </p:cNvPr>
          <p:cNvSpPr/>
          <p:nvPr/>
        </p:nvSpPr>
        <p:spPr bwMode="auto">
          <a:xfrm>
            <a:off x="2666976" y="5143512"/>
            <a:ext cx="92869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6440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g_16777215">
            <a:extLst>
              <a:ext uri="{FF2B5EF4-FFF2-40B4-BE49-F238E27FC236}">
                <a16:creationId xmlns:a16="http://schemas.microsoft.com/office/drawing/2014/main" xmlns="" id="{09510DB7-CADD-5F95-9D2D-119874D43F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2101"/>
          <a:stretch>
            <a:fillRect/>
          </a:stretch>
        </p:blipFill>
        <p:spPr>
          <a:xfrm>
            <a:off x="719999" y="1214422"/>
            <a:ext cx="10800000" cy="1609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A31D0904-7E6F-8571-633B-81B5760E5BC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2714620"/>
            <a:ext cx="10800000" cy="33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86E8E41-CC60-C08C-E012-98FA8F161129}"/>
              </a:ext>
            </a:extLst>
          </p:cNvPr>
          <p:cNvSpPr/>
          <p:nvPr/>
        </p:nvSpPr>
        <p:spPr bwMode="auto">
          <a:xfrm>
            <a:off x="5524496" y="1357298"/>
            <a:ext cx="85725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EF21A185-4062-7F60-0447-88663B9E7A31}"/>
              </a:ext>
            </a:extLst>
          </p:cNvPr>
          <p:cNvSpPr/>
          <p:nvPr/>
        </p:nvSpPr>
        <p:spPr bwMode="auto">
          <a:xfrm>
            <a:off x="3309918" y="2786058"/>
            <a:ext cx="221457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C7614D84-036B-4928-446A-D73606F8B724}"/>
              </a:ext>
            </a:extLst>
          </p:cNvPr>
          <p:cNvSpPr/>
          <p:nvPr/>
        </p:nvSpPr>
        <p:spPr bwMode="auto">
          <a:xfrm>
            <a:off x="7953388" y="3571876"/>
            <a:ext cx="2214578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2CE828E8-F609-04DE-3F33-4936427B46E6}"/>
              </a:ext>
            </a:extLst>
          </p:cNvPr>
          <p:cNvSpPr/>
          <p:nvPr/>
        </p:nvSpPr>
        <p:spPr bwMode="auto">
          <a:xfrm>
            <a:off x="2166910" y="4429132"/>
            <a:ext cx="64294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0423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D531CBF-1D60-193B-5A2F-35F70C2F44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891414"/>
            <a:ext cx="10800000" cy="31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5028EE40-916F-C578-059B-F93D8F1E80E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4030454"/>
            <a:ext cx="10800000" cy="254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94619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16A6576-4891-7594-FC7D-474C5D68DF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20538"/>
            <a:ext cx="10800000" cy="5094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121911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15558A9-4AB6-72FA-31B4-1D9B8FDC82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01595"/>
            <a:ext cx="10800000" cy="535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138295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自定义</PresentationFormat>
  <Paragraphs>0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37</cp:revision>
  <dcterms:created xsi:type="dcterms:W3CDTF">2015-09-16T06:52:26Z</dcterms:created>
  <dcterms:modified xsi:type="dcterms:W3CDTF">2023-11-10T03:15:14Z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