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30" r:id="rId3"/>
    <p:sldId id="429" r:id="rId4"/>
    <p:sldId id="428" r:id="rId5"/>
    <p:sldId id="427" r:id="rId6"/>
    <p:sldId id="426" r:id="rId7"/>
    <p:sldId id="425" r:id="rId8"/>
    <p:sldId id="424" r:id="rId9"/>
    <p:sldId id="423" r:id="rId10"/>
    <p:sldId id="422" r:id="rId11"/>
    <p:sldId id="421" r:id="rId12"/>
    <p:sldId id="420" r:id="rId13"/>
    <p:sldId id="419" r:id="rId14"/>
    <p:sldId id="418" r:id="rId15"/>
    <p:sldId id="417" r:id="rId16"/>
    <p:sldId id="416" r:id="rId17"/>
    <p:sldId id="415" r:id="rId18"/>
    <p:sldId id="414" r:id="rId19"/>
    <p:sldId id="413" r:id="rId20"/>
    <p:sldId id="412" r:id="rId21"/>
    <p:sldId id="411" r:id="rId22"/>
    <p:sldId id="410" r:id="rId23"/>
    <p:sldId id="409" r:id="rId24"/>
    <p:sldId id="407" r:id="rId25"/>
    <p:sldId id="406" r:id="rId26"/>
    <p:sldId id="405" r:id="rId27"/>
    <p:sldId id="404" r:id="rId28"/>
    <p:sldId id="403" r:id="rId29"/>
    <p:sldId id="402" r:id="rId30"/>
    <p:sldId id="401" r:id="rId31"/>
    <p:sldId id="400" r:id="rId32"/>
    <p:sldId id="399" r:id="rId33"/>
    <p:sldId id="398" r:id="rId34"/>
    <p:sldId id="397" r:id="rId35"/>
    <p:sldId id="396" r:id="rId36"/>
    <p:sldId id="394" r:id="rId37"/>
    <p:sldId id="393" r:id="rId38"/>
    <p:sldId id="392" r:id="rId39"/>
    <p:sldId id="391" r:id="rId40"/>
    <p:sldId id="390" r:id="rId41"/>
    <p:sldId id="388" r:id="rId42"/>
    <p:sldId id="387" r:id="rId43"/>
    <p:sldId id="386" r:id="rId44"/>
    <p:sldId id="385" r:id="rId45"/>
    <p:sldId id="384" r:id="rId46"/>
    <p:sldId id="382" r:id="rId47"/>
    <p:sldId id="381" r:id="rId48"/>
    <p:sldId id="378" r:id="rId49"/>
    <p:sldId id="377" r:id="rId50"/>
    <p:sldId id="376" r:id="rId51"/>
    <p:sldId id="375" r:id="rId52"/>
    <p:sldId id="373" r:id="rId53"/>
    <p:sldId id="372" r:id="rId54"/>
    <p:sldId id="371" r:id="rId55"/>
    <p:sldId id="370" r:id="rId56"/>
    <p:sldId id="369" r:id="rId57"/>
    <p:sldId id="368" r:id="rId58"/>
    <p:sldId id="367" r:id="rId59"/>
    <p:sldId id="366" r:id="rId60"/>
    <p:sldId id="365" r:id="rId61"/>
    <p:sldId id="364" r:id="rId6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0BA007-2A54-1C07-D584-A08A57F3F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976469"/>
            <a:ext cx="10800000" cy="290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426107-11DE-9D97-3AE3-A48508B54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57282"/>
            <a:ext cx="10800000" cy="3443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B16E542-5D90-B3BD-24CF-1B1173B9F216}"/>
              </a:ext>
            </a:extLst>
          </p:cNvPr>
          <p:cNvSpPr/>
          <p:nvPr/>
        </p:nvSpPr>
        <p:spPr bwMode="auto">
          <a:xfrm>
            <a:off x="1186666" y="2472966"/>
            <a:ext cx="342857" cy="295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182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C2620C-C174-DE3E-B067-417F637E59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542571"/>
            <a:ext cx="10800000" cy="331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F80709C-123F-EA84-3CD5-F6E4FE0EB3C1}"/>
              </a:ext>
            </a:extLst>
          </p:cNvPr>
          <p:cNvSpPr/>
          <p:nvPr/>
        </p:nvSpPr>
        <p:spPr bwMode="auto">
          <a:xfrm>
            <a:off x="1233388" y="1675940"/>
            <a:ext cx="304761" cy="314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356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D69E66-4D13-01F5-4D47-2A82C98202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974540"/>
            <a:ext cx="10800000" cy="259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76DA52F-95D3-B98B-E68B-2F7AD22B4260}"/>
              </a:ext>
            </a:extLst>
          </p:cNvPr>
          <p:cNvSpPr/>
          <p:nvPr/>
        </p:nvSpPr>
        <p:spPr bwMode="auto">
          <a:xfrm>
            <a:off x="1252435" y="2136881"/>
            <a:ext cx="276190" cy="296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822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9380ADE-A76F-FBA7-FF3F-6A99714A50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240436"/>
            <a:ext cx="10800000" cy="354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1079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0BA112-635C-09FC-46BB-D89144F949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94801"/>
            <a:ext cx="10800000" cy="269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2C6BEBF-82E4-C1A2-42C1-05012163E59B}"/>
              </a:ext>
            </a:extLst>
          </p:cNvPr>
          <p:cNvSpPr/>
          <p:nvPr/>
        </p:nvSpPr>
        <p:spPr bwMode="auto">
          <a:xfrm>
            <a:off x="1758095" y="3694518"/>
            <a:ext cx="295238" cy="30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1AA4D52-BB9E-4FB2-92E1-C9BF68799828}"/>
              </a:ext>
            </a:extLst>
          </p:cNvPr>
          <p:cNvSpPr/>
          <p:nvPr/>
        </p:nvSpPr>
        <p:spPr bwMode="auto">
          <a:xfrm>
            <a:off x="3891428" y="3704062"/>
            <a:ext cx="276190" cy="2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B8E23A4-4636-3A9A-61EC-89CD0252A923}"/>
              </a:ext>
            </a:extLst>
          </p:cNvPr>
          <p:cNvSpPr/>
          <p:nvPr/>
        </p:nvSpPr>
        <p:spPr bwMode="auto">
          <a:xfrm>
            <a:off x="6005714" y="3704062"/>
            <a:ext cx="257142" cy="2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5384A79-3A03-E7A2-C04D-41C7AE0DE46C}"/>
              </a:ext>
            </a:extLst>
          </p:cNvPr>
          <p:cNvSpPr/>
          <p:nvPr/>
        </p:nvSpPr>
        <p:spPr bwMode="auto">
          <a:xfrm>
            <a:off x="8091428" y="3704062"/>
            <a:ext cx="333333" cy="2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3166AFC-D8FB-CD97-B2C9-1FEA2B05D7DB}"/>
              </a:ext>
            </a:extLst>
          </p:cNvPr>
          <p:cNvSpPr/>
          <p:nvPr/>
        </p:nvSpPr>
        <p:spPr bwMode="auto">
          <a:xfrm>
            <a:off x="10253333" y="3704062"/>
            <a:ext cx="304761" cy="2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462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96E5B6-1432-0C24-EE74-F7D3C2C4A1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5493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18EA913-68E6-B1C4-2FB4-B7686224F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857364"/>
            <a:ext cx="10800000" cy="2007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2834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5127DD-2DB1-4C58-BD5E-9B7194CCF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430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0261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CC89D9-7924-ADAB-616E-7477034C8D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83761"/>
            <a:ext cx="10800000" cy="4545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505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361B36-DF9A-293C-1891-4B2FF5B92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415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9560C7E-6D95-8C38-6300-87D4DDFCB4F0}"/>
              </a:ext>
            </a:extLst>
          </p:cNvPr>
          <p:cNvSpPr/>
          <p:nvPr/>
        </p:nvSpPr>
        <p:spPr bwMode="auto">
          <a:xfrm>
            <a:off x="1215990" y="1752861"/>
            <a:ext cx="266365" cy="2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DF110E9-2CD1-3BA5-7B54-70A7A1286729}"/>
              </a:ext>
            </a:extLst>
          </p:cNvPr>
          <p:cNvSpPr/>
          <p:nvPr/>
        </p:nvSpPr>
        <p:spPr bwMode="auto">
          <a:xfrm>
            <a:off x="1197620" y="4315923"/>
            <a:ext cx="293920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03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0F22033-4FE8-F9B6-96F5-8557B671B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142984"/>
            <a:ext cx="10800000" cy="474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B99A38A-8A71-BB2A-EA25-A6D805D76639}"/>
              </a:ext>
            </a:extLst>
          </p:cNvPr>
          <p:cNvSpPr/>
          <p:nvPr/>
        </p:nvSpPr>
        <p:spPr bwMode="auto">
          <a:xfrm>
            <a:off x="1233388" y="3366136"/>
            <a:ext cx="342857" cy="29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134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AAE901-0F51-2387-D329-12756BFDE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93424"/>
            <a:ext cx="10800000" cy="4007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C339A2E-669A-AFEC-7224-0B727CF3DE32}"/>
              </a:ext>
            </a:extLst>
          </p:cNvPr>
          <p:cNvSpPr/>
          <p:nvPr/>
        </p:nvSpPr>
        <p:spPr bwMode="auto">
          <a:xfrm>
            <a:off x="1215238" y="1655623"/>
            <a:ext cx="304761" cy="305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8E5F077-6E7F-5673-500F-BE5D01461BF7}"/>
              </a:ext>
            </a:extLst>
          </p:cNvPr>
          <p:cNvSpPr/>
          <p:nvPr/>
        </p:nvSpPr>
        <p:spPr bwMode="auto">
          <a:xfrm>
            <a:off x="1186666" y="3659262"/>
            <a:ext cx="352380" cy="2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690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F2F1A31-5759-4BE8-4B7C-B150FFFDDA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316371"/>
            <a:ext cx="10800000" cy="404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FF3BE61-B675-60C3-818A-7EAB713F59D2}"/>
              </a:ext>
            </a:extLst>
          </p:cNvPr>
          <p:cNvSpPr/>
          <p:nvPr/>
        </p:nvSpPr>
        <p:spPr bwMode="auto">
          <a:xfrm>
            <a:off x="1215238" y="1478410"/>
            <a:ext cx="304761" cy="2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560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066099-CAFB-CA89-6F17-87B9A122A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6971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2B4EB1-1E95-082D-EFDA-64AC6FBD6C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474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25A7514-2034-9A76-CA7A-9F626198C4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5715016"/>
            <a:ext cx="10800000" cy="803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6917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2C70C60-23C8-7FB1-9408-9FBA610DE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2000240"/>
            <a:ext cx="10800000" cy="258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9877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8189D4-CB8A-B734-7C12-FF64646CFF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29809"/>
            <a:ext cx="10800000" cy="465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CEB990-D831-122A-FF8E-D16E6124F4C1}"/>
              </a:ext>
            </a:extLst>
          </p:cNvPr>
          <p:cNvSpPr/>
          <p:nvPr/>
        </p:nvSpPr>
        <p:spPr bwMode="auto">
          <a:xfrm>
            <a:off x="1234285" y="1940905"/>
            <a:ext cx="276190" cy="29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14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F1DBB2-9002-CD4D-CDDA-E2DB7D9371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00004"/>
            <a:ext cx="10800000" cy="3400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EC6610-AAC1-388C-9B9F-FDD72B5EDD6B}"/>
              </a:ext>
            </a:extLst>
          </p:cNvPr>
          <p:cNvSpPr/>
          <p:nvPr/>
        </p:nvSpPr>
        <p:spPr bwMode="auto">
          <a:xfrm>
            <a:off x="1215238" y="1752413"/>
            <a:ext cx="304761" cy="29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849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F21A2E7-DF06-EB24-E90A-B20F67F1CB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10358"/>
            <a:ext cx="10800000" cy="394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CF0E07B-A4DA-FBA6-ECF1-5B749BAE22FB}"/>
              </a:ext>
            </a:extLst>
          </p:cNvPr>
          <p:cNvSpPr/>
          <p:nvPr/>
        </p:nvSpPr>
        <p:spPr bwMode="auto">
          <a:xfrm>
            <a:off x="1215238" y="1486637"/>
            <a:ext cx="304761" cy="305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360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F8671FC-8099-77CC-B887-124543596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534026"/>
            <a:ext cx="10800000" cy="332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F174BD2-1809-3189-1886-75EDD4804C70}"/>
              </a:ext>
            </a:extLst>
          </p:cNvPr>
          <p:cNvSpPr/>
          <p:nvPr/>
        </p:nvSpPr>
        <p:spPr bwMode="auto">
          <a:xfrm>
            <a:off x="1215238" y="1667739"/>
            <a:ext cx="304761" cy="296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867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235039-6B36-7410-EE0C-5EC8DD4D9C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D48BD5D-3A99-E0E9-42B5-322CFC8C2A2C}"/>
              </a:ext>
            </a:extLst>
          </p:cNvPr>
          <p:cNvSpPr/>
          <p:nvPr/>
        </p:nvSpPr>
        <p:spPr bwMode="auto">
          <a:xfrm>
            <a:off x="1215238" y="1105539"/>
            <a:ext cx="304761" cy="314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240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6602D0-B26B-3263-9887-9AE42B8AA4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1BF34D1-4768-3012-30B3-5645C7413220}"/>
              </a:ext>
            </a:extLst>
          </p:cNvPr>
          <p:cNvSpPr/>
          <p:nvPr/>
        </p:nvSpPr>
        <p:spPr bwMode="auto">
          <a:xfrm>
            <a:off x="1186666" y="1172020"/>
            <a:ext cx="342857" cy="29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3E9D5AC-8464-CC91-A71F-055A6C3A14D6}"/>
              </a:ext>
            </a:extLst>
          </p:cNvPr>
          <p:cNvSpPr/>
          <p:nvPr/>
        </p:nvSpPr>
        <p:spPr bwMode="auto">
          <a:xfrm>
            <a:off x="1215238" y="3210327"/>
            <a:ext cx="304761" cy="30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74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84CFB1-3DA5-54BA-6E47-187541240E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70566"/>
            <a:ext cx="10800000" cy="4015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2196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B9FEBBA-2110-BFF4-609C-6F1C36FA4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43968"/>
            <a:ext cx="10800000" cy="461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0886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EF65A6-86C7-C170-37D2-ED36AD1A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04743"/>
            <a:ext cx="10800000" cy="398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0752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900F737-F00B-DCDE-7652-B6175196F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20658C6-9437-F6C6-821C-CE768BEAA4D0}"/>
              </a:ext>
            </a:extLst>
          </p:cNvPr>
          <p:cNvSpPr/>
          <p:nvPr/>
        </p:nvSpPr>
        <p:spPr bwMode="auto">
          <a:xfrm>
            <a:off x="1234285" y="1791254"/>
            <a:ext cx="276190" cy="29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814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BF50B9-6EB5-592C-B186-760A53E53D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CAB9384-DDB4-3F92-7F56-6B875DF1A7A5}"/>
              </a:ext>
            </a:extLst>
          </p:cNvPr>
          <p:cNvSpPr/>
          <p:nvPr/>
        </p:nvSpPr>
        <p:spPr bwMode="auto">
          <a:xfrm>
            <a:off x="1215238" y="1057846"/>
            <a:ext cx="304761" cy="305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CB0F09A-55C4-41C3-77B3-7593F5A0C4AB}"/>
              </a:ext>
            </a:extLst>
          </p:cNvPr>
          <p:cNvSpPr/>
          <p:nvPr/>
        </p:nvSpPr>
        <p:spPr bwMode="auto">
          <a:xfrm>
            <a:off x="1215238" y="3719102"/>
            <a:ext cx="304761" cy="314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867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D6E80C8-6342-DE9F-C837-6C8C2D96B1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46764"/>
            <a:ext cx="10800000" cy="13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C53E2DF-DEB2-0B12-09D3-D0FFBD5F0712}"/>
              </a:ext>
            </a:extLst>
          </p:cNvPr>
          <p:cNvSpPr/>
          <p:nvPr/>
        </p:nvSpPr>
        <p:spPr bwMode="auto">
          <a:xfrm>
            <a:off x="1186666" y="1419104"/>
            <a:ext cx="342857" cy="29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7D53A481-7C46-7B0C-7B05-11772013BB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979"/>
          <a:stretch>
            <a:fillRect/>
          </a:stretch>
        </p:blipFill>
        <p:spPr>
          <a:xfrm>
            <a:off x="2666976" y="2703632"/>
            <a:ext cx="8858312" cy="2725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0415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6B941B-EE87-54B4-894D-FE842EDDD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551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9BE7CE1-9723-BF72-76C9-2C424C55287C}"/>
              </a:ext>
            </a:extLst>
          </p:cNvPr>
          <p:cNvSpPr/>
          <p:nvPr/>
        </p:nvSpPr>
        <p:spPr bwMode="auto">
          <a:xfrm>
            <a:off x="1203850" y="1065053"/>
            <a:ext cx="297753" cy="29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275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C8D82D-C754-BB9E-DA38-D897101BFC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ADF0EEB-F103-E121-3437-56C1E267360B}"/>
              </a:ext>
            </a:extLst>
          </p:cNvPr>
          <p:cNvSpPr/>
          <p:nvPr/>
        </p:nvSpPr>
        <p:spPr bwMode="auto">
          <a:xfrm>
            <a:off x="7472380" y="3840234"/>
            <a:ext cx="276190" cy="295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671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C2113B-BF3C-535F-E7DC-4244DBB488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30345B8-47A5-FF98-245B-29D11EEB1BBA}"/>
              </a:ext>
            </a:extLst>
          </p:cNvPr>
          <p:cNvSpPr/>
          <p:nvPr/>
        </p:nvSpPr>
        <p:spPr bwMode="auto">
          <a:xfrm>
            <a:off x="2634285" y="1124579"/>
            <a:ext cx="295238" cy="305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B40A077-F768-41B3-FE47-3F915398C4F6}"/>
              </a:ext>
            </a:extLst>
          </p:cNvPr>
          <p:cNvSpPr/>
          <p:nvPr/>
        </p:nvSpPr>
        <p:spPr bwMode="auto">
          <a:xfrm>
            <a:off x="9843809" y="3127183"/>
            <a:ext cx="257142" cy="295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571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49278B-CF0B-82F5-5E19-1C532033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B762196-FB21-A24A-9786-7488A0A7DCF8}"/>
              </a:ext>
            </a:extLst>
          </p:cNvPr>
          <p:cNvSpPr/>
          <p:nvPr/>
        </p:nvSpPr>
        <p:spPr bwMode="auto">
          <a:xfrm>
            <a:off x="2586666" y="1115073"/>
            <a:ext cx="342857" cy="295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8BB7821-1C7C-6D5F-0551-FED96E2DF6B0}"/>
              </a:ext>
            </a:extLst>
          </p:cNvPr>
          <p:cNvSpPr/>
          <p:nvPr/>
        </p:nvSpPr>
        <p:spPr bwMode="auto">
          <a:xfrm>
            <a:off x="5758095" y="3776240"/>
            <a:ext cx="304761" cy="295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962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7F4D73-F93D-A139-C5E5-DA8D3D142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B56646C-C1FC-11F8-9FB0-424738B5D761}"/>
              </a:ext>
            </a:extLst>
          </p:cNvPr>
          <p:cNvSpPr/>
          <p:nvPr/>
        </p:nvSpPr>
        <p:spPr bwMode="auto">
          <a:xfrm>
            <a:off x="1234285" y="1181824"/>
            <a:ext cx="276190" cy="29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9072400-D292-669D-B3F3-268C77171DC3}"/>
              </a:ext>
            </a:extLst>
          </p:cNvPr>
          <p:cNvSpPr/>
          <p:nvPr/>
        </p:nvSpPr>
        <p:spPr bwMode="auto">
          <a:xfrm>
            <a:off x="1196190" y="3928621"/>
            <a:ext cx="333333" cy="29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9072400-D292-669D-B3F3-268C77171DC3}"/>
              </a:ext>
            </a:extLst>
          </p:cNvPr>
          <p:cNvSpPr/>
          <p:nvPr/>
        </p:nvSpPr>
        <p:spPr bwMode="auto">
          <a:xfrm>
            <a:off x="9667900" y="1857364"/>
            <a:ext cx="1785950" cy="214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98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CC793F-8D70-8B1E-7BF7-52D0878D0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C767E75-5EBF-503B-24E6-545DD49A62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643050"/>
            <a:ext cx="10800000" cy="4391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8477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6DDB8F-7894-A923-343C-5AB40741BE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1717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C7D4D1-C602-E6DF-5AF3-DB8DD5FD29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3755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D58EB5-F5DD-FD91-C015-FB39D6D1CA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6640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5EEA4D-0523-BD54-4591-AB036FDA3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571612"/>
            <a:ext cx="10800000" cy="3605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5359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DFCE9D-3AAF-5B8F-BDB6-BC03FF369A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86314"/>
            <a:ext cx="10800000" cy="75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A749318-1680-29BA-B06A-48085EC23BBB}"/>
              </a:ext>
            </a:extLst>
          </p:cNvPr>
          <p:cNvSpPr/>
          <p:nvPr/>
        </p:nvSpPr>
        <p:spPr bwMode="auto">
          <a:xfrm>
            <a:off x="1234285" y="1340549"/>
            <a:ext cx="276190" cy="298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83BB7CB8-769B-2F94-8216-C134658BBC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779882"/>
            <a:ext cx="10800000" cy="422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CBF74B8-7F57-BFFA-40D7-E1C7E977F3E1}"/>
              </a:ext>
            </a:extLst>
          </p:cNvPr>
          <p:cNvSpPr/>
          <p:nvPr/>
        </p:nvSpPr>
        <p:spPr bwMode="auto">
          <a:xfrm>
            <a:off x="1215238" y="2675510"/>
            <a:ext cx="304761" cy="304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F898D0F-CE0D-3771-AD48-6F833C2D9BC5}"/>
              </a:ext>
            </a:extLst>
          </p:cNvPr>
          <p:cNvSpPr/>
          <p:nvPr/>
        </p:nvSpPr>
        <p:spPr bwMode="auto">
          <a:xfrm>
            <a:off x="1234285" y="3380579"/>
            <a:ext cx="276190" cy="295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72DD50F-75E6-4155-C79C-E110F6EDF50D}"/>
              </a:ext>
            </a:extLst>
          </p:cNvPr>
          <p:cNvSpPr/>
          <p:nvPr/>
        </p:nvSpPr>
        <p:spPr bwMode="auto">
          <a:xfrm>
            <a:off x="1234285" y="4781189"/>
            <a:ext cx="276190" cy="295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C0B1D45-FB66-AFC6-E1CB-A5554DF6F67E}"/>
              </a:ext>
            </a:extLst>
          </p:cNvPr>
          <p:cNvSpPr/>
          <p:nvPr/>
        </p:nvSpPr>
        <p:spPr bwMode="auto">
          <a:xfrm>
            <a:off x="1186666" y="5486258"/>
            <a:ext cx="342857" cy="295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809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A32538-32ED-9D0A-C829-30869853C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617"/>
          <a:stretch>
            <a:fillRect/>
          </a:stretch>
        </p:blipFill>
        <p:spPr>
          <a:xfrm>
            <a:off x="719999" y="1139771"/>
            <a:ext cx="10800000" cy="493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A313A72-9139-028B-3135-763E59278347}"/>
              </a:ext>
            </a:extLst>
          </p:cNvPr>
          <p:cNvSpPr/>
          <p:nvPr/>
        </p:nvSpPr>
        <p:spPr bwMode="auto">
          <a:xfrm>
            <a:off x="1166778" y="1285860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A8869CF-4247-0E38-C787-71FFBC5AA07C}"/>
              </a:ext>
            </a:extLst>
          </p:cNvPr>
          <p:cNvSpPr/>
          <p:nvPr/>
        </p:nvSpPr>
        <p:spPr bwMode="auto">
          <a:xfrm>
            <a:off x="1192596" y="1914380"/>
            <a:ext cx="381003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135BAC3-49CC-7998-9BEF-750B178C9771}"/>
              </a:ext>
            </a:extLst>
          </p:cNvPr>
          <p:cNvSpPr/>
          <p:nvPr/>
        </p:nvSpPr>
        <p:spPr bwMode="auto">
          <a:xfrm>
            <a:off x="1166778" y="3286124"/>
            <a:ext cx="42862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35FFE8B-1AA8-F541-5B46-C5BA10770574}"/>
              </a:ext>
            </a:extLst>
          </p:cNvPr>
          <p:cNvSpPr/>
          <p:nvPr/>
        </p:nvSpPr>
        <p:spPr bwMode="auto">
          <a:xfrm>
            <a:off x="1166778" y="4643446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703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xmlns="" id="{9EA32538-32ED-9D0A-C829-30869853C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383"/>
          <a:stretch>
            <a:fillRect/>
          </a:stretch>
        </p:blipFill>
        <p:spPr>
          <a:xfrm>
            <a:off x="696000" y="857232"/>
            <a:ext cx="10800000" cy="144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50C335-D32D-060B-1FF3-DA0B7D01BA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2273781"/>
            <a:ext cx="10800000" cy="408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7E504C1-2EB8-0197-838E-552C13FE1BA8}"/>
              </a:ext>
            </a:extLst>
          </p:cNvPr>
          <p:cNvSpPr/>
          <p:nvPr/>
        </p:nvSpPr>
        <p:spPr bwMode="auto">
          <a:xfrm>
            <a:off x="1166778" y="2365767"/>
            <a:ext cx="428628" cy="41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3E6A9AB-C5EF-F124-7D52-C1FE271CB9AB}"/>
              </a:ext>
            </a:extLst>
          </p:cNvPr>
          <p:cNvSpPr/>
          <p:nvPr/>
        </p:nvSpPr>
        <p:spPr bwMode="auto">
          <a:xfrm>
            <a:off x="1166778" y="3061948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FCE7C39-0B12-6EEF-E1AA-B65D87608E65}"/>
              </a:ext>
            </a:extLst>
          </p:cNvPr>
          <p:cNvSpPr/>
          <p:nvPr/>
        </p:nvSpPr>
        <p:spPr bwMode="auto">
          <a:xfrm>
            <a:off x="1166778" y="4465110"/>
            <a:ext cx="428628" cy="41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338A726-C86D-7660-A7B1-4FB66D391B3C}"/>
              </a:ext>
            </a:extLst>
          </p:cNvPr>
          <p:cNvSpPr/>
          <p:nvPr/>
        </p:nvSpPr>
        <p:spPr bwMode="auto">
          <a:xfrm>
            <a:off x="1130633" y="5161710"/>
            <a:ext cx="495601" cy="41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8724A4B-0F6C-72AD-0887-727117D635C9}"/>
              </a:ext>
            </a:extLst>
          </p:cNvPr>
          <p:cNvSpPr/>
          <p:nvPr/>
        </p:nvSpPr>
        <p:spPr bwMode="auto">
          <a:xfrm>
            <a:off x="1166778" y="5857892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E94D85B-B9B9-530B-9D27-EE9CA7BC7FB7}"/>
              </a:ext>
            </a:extLst>
          </p:cNvPr>
          <p:cNvSpPr/>
          <p:nvPr/>
        </p:nvSpPr>
        <p:spPr bwMode="auto">
          <a:xfrm>
            <a:off x="1166778" y="928670"/>
            <a:ext cx="357134" cy="40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039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DF9EDD-2904-BEBD-E9AB-E06F8B72F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79250"/>
            <a:ext cx="10800000" cy="492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1066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7AD48A-90E9-8F76-3DD3-813B86F348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BEF85E7-7A6F-07F2-DC9E-CB77AFF7E4F2}"/>
              </a:ext>
            </a:extLst>
          </p:cNvPr>
          <p:cNvSpPr/>
          <p:nvPr/>
        </p:nvSpPr>
        <p:spPr bwMode="auto">
          <a:xfrm>
            <a:off x="1796190" y="3239099"/>
            <a:ext cx="1695238" cy="30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DAE5991-FA04-3AAC-95A6-8689937D9263}"/>
              </a:ext>
            </a:extLst>
          </p:cNvPr>
          <p:cNvSpPr/>
          <p:nvPr/>
        </p:nvSpPr>
        <p:spPr bwMode="auto">
          <a:xfrm>
            <a:off x="3900952" y="3934470"/>
            <a:ext cx="1295238" cy="3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248E00C-27BD-C337-B94E-F2B13626696D}"/>
              </a:ext>
            </a:extLst>
          </p:cNvPr>
          <p:cNvSpPr/>
          <p:nvPr/>
        </p:nvSpPr>
        <p:spPr bwMode="auto">
          <a:xfrm>
            <a:off x="1777142" y="5363315"/>
            <a:ext cx="647619" cy="333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476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DCCBB9B-CA0E-0056-B5A2-1338CDF470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8F2A471-4107-0DA4-07F0-3EF2FB796E19}"/>
              </a:ext>
            </a:extLst>
          </p:cNvPr>
          <p:cNvSpPr/>
          <p:nvPr/>
        </p:nvSpPr>
        <p:spPr bwMode="auto">
          <a:xfrm>
            <a:off x="1234285" y="3814153"/>
            <a:ext cx="342857" cy="29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008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610E33-4DA3-B77F-881A-2507D125DF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500174"/>
            <a:ext cx="10800000" cy="226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0763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47DAAD-534F-277D-28EC-4735F269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062646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8622100-D4E9-0796-6B9C-14184EC614BB}"/>
              </a:ext>
            </a:extLst>
          </p:cNvPr>
          <p:cNvSpPr/>
          <p:nvPr/>
        </p:nvSpPr>
        <p:spPr bwMode="auto">
          <a:xfrm>
            <a:off x="1777142" y="1805940"/>
            <a:ext cx="1676190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1D70F2C-0909-C2E5-1ECF-68CF41C2494B}"/>
              </a:ext>
            </a:extLst>
          </p:cNvPr>
          <p:cNvSpPr/>
          <p:nvPr/>
        </p:nvSpPr>
        <p:spPr bwMode="auto">
          <a:xfrm>
            <a:off x="9710476" y="2492057"/>
            <a:ext cx="809523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F592BD2-52F4-1BC7-C68A-7BF76BBA48FC}"/>
              </a:ext>
            </a:extLst>
          </p:cNvPr>
          <p:cNvSpPr/>
          <p:nvPr/>
        </p:nvSpPr>
        <p:spPr bwMode="auto">
          <a:xfrm>
            <a:off x="7177142" y="3892881"/>
            <a:ext cx="1142857" cy="30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99F96FA-1D95-6735-B41A-A8BA47C3A7A4}"/>
              </a:ext>
            </a:extLst>
          </p:cNvPr>
          <p:cNvSpPr/>
          <p:nvPr/>
        </p:nvSpPr>
        <p:spPr bwMode="auto">
          <a:xfrm>
            <a:off x="9500952" y="4578998"/>
            <a:ext cx="980952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48538B2F-5609-5768-35C0-7200A2F753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5286388"/>
            <a:ext cx="10800000" cy="62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1413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D227D7-6869-D508-573D-0A77BDCE2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2238" y="928670"/>
            <a:ext cx="8835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3A0EF2F-E429-A683-7858-197EDB4CF413}"/>
              </a:ext>
            </a:extLst>
          </p:cNvPr>
          <p:cNvSpPr/>
          <p:nvPr/>
        </p:nvSpPr>
        <p:spPr bwMode="auto">
          <a:xfrm>
            <a:off x="8438220" y="1045584"/>
            <a:ext cx="1363538" cy="30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AEA7DBF-7EC9-24B9-1CD5-CB277E85E24B}"/>
              </a:ext>
            </a:extLst>
          </p:cNvPr>
          <p:cNvSpPr/>
          <p:nvPr/>
        </p:nvSpPr>
        <p:spPr bwMode="auto">
          <a:xfrm>
            <a:off x="2212694" y="2199143"/>
            <a:ext cx="1441454" cy="249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7E18A1D-7EA9-CA1A-92CA-427FF375C0B2}"/>
              </a:ext>
            </a:extLst>
          </p:cNvPr>
          <p:cNvSpPr/>
          <p:nvPr/>
        </p:nvSpPr>
        <p:spPr bwMode="auto">
          <a:xfrm>
            <a:off x="6022809" y="5153189"/>
            <a:ext cx="1059664" cy="18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111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8504121-096B-0901-118D-FFE80335CE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142984"/>
            <a:ext cx="10800000" cy="3580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7428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91188AF-D365-A690-A26C-1AA96003CA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0768" y="955148"/>
            <a:ext cx="9838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4154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C48C07-CA20-5234-F279-A90166D13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673628"/>
            <a:ext cx="10800000" cy="146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B142F7A-B211-0039-FD7D-75351957FB22}"/>
              </a:ext>
            </a:extLst>
          </p:cNvPr>
          <p:cNvSpPr/>
          <p:nvPr/>
        </p:nvSpPr>
        <p:spPr bwMode="auto">
          <a:xfrm>
            <a:off x="1777142" y="1912202"/>
            <a:ext cx="923809" cy="28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714E89A-A9F0-01BC-5D86-2D3BC4CAFB79}"/>
              </a:ext>
            </a:extLst>
          </p:cNvPr>
          <p:cNvSpPr/>
          <p:nvPr/>
        </p:nvSpPr>
        <p:spPr bwMode="auto">
          <a:xfrm>
            <a:off x="4491428" y="1835858"/>
            <a:ext cx="647619" cy="295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31AACD1-B7B0-A875-CEBB-1709A178C29C}"/>
              </a:ext>
            </a:extLst>
          </p:cNvPr>
          <p:cNvSpPr/>
          <p:nvPr/>
        </p:nvSpPr>
        <p:spPr bwMode="auto">
          <a:xfrm>
            <a:off x="6958095" y="1835858"/>
            <a:ext cx="742857" cy="295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A9BC741-8BF1-18E3-063B-40A524A53C7D}"/>
              </a:ext>
            </a:extLst>
          </p:cNvPr>
          <p:cNvSpPr/>
          <p:nvPr/>
        </p:nvSpPr>
        <p:spPr bwMode="auto">
          <a:xfrm>
            <a:off x="9548571" y="1835858"/>
            <a:ext cx="838094" cy="295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D4B892E-F82C-82BB-DCA6-E8B3F5E677E8}"/>
              </a:ext>
            </a:extLst>
          </p:cNvPr>
          <p:cNvSpPr/>
          <p:nvPr/>
        </p:nvSpPr>
        <p:spPr bwMode="auto">
          <a:xfrm>
            <a:off x="1777142" y="2522953"/>
            <a:ext cx="590476" cy="314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632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5B31CB-4390-9D2E-749B-D05AEBEB5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231AD96-AE09-67B5-749A-A49CA1652DCE}"/>
              </a:ext>
            </a:extLst>
          </p:cNvPr>
          <p:cNvSpPr/>
          <p:nvPr/>
        </p:nvSpPr>
        <p:spPr bwMode="auto">
          <a:xfrm>
            <a:off x="3729523" y="3888637"/>
            <a:ext cx="7000000" cy="381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35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334B95-8E89-5F7A-5FB1-29EBBBB00E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58525"/>
            <a:ext cx="10800000" cy="4699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E1E5584-EB95-60D8-A8AD-CCA80D3F0C91}"/>
              </a:ext>
            </a:extLst>
          </p:cNvPr>
          <p:cNvSpPr/>
          <p:nvPr/>
        </p:nvSpPr>
        <p:spPr bwMode="auto">
          <a:xfrm>
            <a:off x="2224761" y="1301507"/>
            <a:ext cx="7428571" cy="371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12FD316-455C-F7E2-E496-A829BE853858}"/>
              </a:ext>
            </a:extLst>
          </p:cNvPr>
          <p:cNvSpPr/>
          <p:nvPr/>
        </p:nvSpPr>
        <p:spPr bwMode="auto">
          <a:xfrm>
            <a:off x="2291428" y="3258336"/>
            <a:ext cx="4376076" cy="4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B798FCB-A78A-C548-FE6B-78E4FAD6ADF1}"/>
              </a:ext>
            </a:extLst>
          </p:cNvPr>
          <p:cNvSpPr/>
          <p:nvPr/>
        </p:nvSpPr>
        <p:spPr bwMode="auto">
          <a:xfrm>
            <a:off x="5786666" y="4626639"/>
            <a:ext cx="5667184" cy="41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47322EC8-7AE4-A7D4-C818-69E2DAD3CFDF}"/>
              </a:ext>
            </a:extLst>
          </p:cNvPr>
          <p:cNvSpPr/>
          <p:nvPr/>
        </p:nvSpPr>
        <p:spPr bwMode="auto">
          <a:xfrm>
            <a:off x="1215238" y="5324089"/>
            <a:ext cx="1628571" cy="305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431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5738D76-A2CC-C8F3-535D-11F92385C3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232341"/>
            <a:ext cx="10800000" cy="4554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A36C35B-C8FC-2E38-3608-C1B8029C01F1}"/>
              </a:ext>
            </a:extLst>
          </p:cNvPr>
          <p:cNvSpPr/>
          <p:nvPr/>
        </p:nvSpPr>
        <p:spPr bwMode="auto">
          <a:xfrm>
            <a:off x="2253333" y="2699565"/>
            <a:ext cx="5571428" cy="304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936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4B326F-4E0C-F06B-620B-1A82A48E1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142401"/>
            <a:ext cx="10800000" cy="414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0668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EE21B4-FCCF-C1DE-024A-1B6F515536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2023429"/>
            <a:ext cx="10800000" cy="269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A86C74B-16C1-CFA7-7D49-FA98071150AB}"/>
              </a:ext>
            </a:extLst>
          </p:cNvPr>
          <p:cNvSpPr/>
          <p:nvPr/>
        </p:nvSpPr>
        <p:spPr bwMode="auto">
          <a:xfrm>
            <a:off x="1215238" y="2157047"/>
            <a:ext cx="304761" cy="31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475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924CFA-6CA8-F05F-8877-75CF2B4BD1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505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D1D2D87-4DCA-A489-D42C-49077480BF51}"/>
              </a:ext>
            </a:extLst>
          </p:cNvPr>
          <p:cNvSpPr/>
          <p:nvPr/>
        </p:nvSpPr>
        <p:spPr bwMode="auto">
          <a:xfrm>
            <a:off x="682940" y="2994027"/>
            <a:ext cx="1041371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4ACAA272-5D30-C5E9-730B-880AB534AF52}"/>
              </a:ext>
            </a:extLst>
          </p:cNvPr>
          <p:cNvSpPr/>
          <p:nvPr/>
        </p:nvSpPr>
        <p:spPr bwMode="auto">
          <a:xfrm>
            <a:off x="682941" y="3634028"/>
            <a:ext cx="10580090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C28800C3-C052-46BB-4D98-37C34FB354D8}"/>
              </a:ext>
            </a:extLst>
          </p:cNvPr>
          <p:cNvSpPr/>
          <p:nvPr/>
        </p:nvSpPr>
        <p:spPr bwMode="auto">
          <a:xfrm>
            <a:off x="682941" y="4292578"/>
            <a:ext cx="10459651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905E3C12-F437-902B-4468-BEB3ED520641}"/>
              </a:ext>
            </a:extLst>
          </p:cNvPr>
          <p:cNvSpPr/>
          <p:nvPr/>
        </p:nvSpPr>
        <p:spPr bwMode="auto">
          <a:xfrm>
            <a:off x="682940" y="4941854"/>
            <a:ext cx="10556595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xmlns="" id="{F819236C-3C09-A2EE-ADD8-9C8AFF68ECC3}"/>
              </a:ext>
            </a:extLst>
          </p:cNvPr>
          <p:cNvSpPr/>
          <p:nvPr/>
        </p:nvSpPr>
        <p:spPr bwMode="auto">
          <a:xfrm>
            <a:off x="682941" y="5591129"/>
            <a:ext cx="10628033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xmlns="" id="{544EF917-01BA-2422-9F00-04E083778344}"/>
              </a:ext>
            </a:extLst>
          </p:cNvPr>
          <p:cNvSpPr/>
          <p:nvPr/>
        </p:nvSpPr>
        <p:spPr bwMode="auto">
          <a:xfrm>
            <a:off x="682941" y="6231130"/>
            <a:ext cx="9996425" cy="30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295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8" grpId="0" animBg="1"/>
      <p:bldP spid="2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D742159-C649-A830-D5D9-3211367BF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6A3D594-438A-A5EF-5B89-7F339D820AE8}"/>
              </a:ext>
            </a:extLst>
          </p:cNvPr>
          <p:cNvSpPr/>
          <p:nvPr/>
        </p:nvSpPr>
        <p:spPr bwMode="auto">
          <a:xfrm>
            <a:off x="681904" y="1134198"/>
            <a:ext cx="10843384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AA83C2B1-360D-3446-D8B7-0A8F989356EA}"/>
              </a:ext>
            </a:extLst>
          </p:cNvPr>
          <p:cNvSpPr/>
          <p:nvPr/>
        </p:nvSpPr>
        <p:spPr bwMode="auto">
          <a:xfrm>
            <a:off x="681904" y="1792537"/>
            <a:ext cx="10733333" cy="372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1D1B4924-910D-109F-7DE7-139641951D9F}"/>
              </a:ext>
            </a:extLst>
          </p:cNvPr>
          <p:cNvSpPr/>
          <p:nvPr/>
        </p:nvSpPr>
        <p:spPr bwMode="auto">
          <a:xfrm>
            <a:off x="681904" y="2460417"/>
            <a:ext cx="10629070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xmlns="" id="{478C2461-A75F-0572-AE17-B346962F1BBD}"/>
              </a:ext>
            </a:extLst>
          </p:cNvPr>
          <p:cNvSpPr/>
          <p:nvPr/>
        </p:nvSpPr>
        <p:spPr bwMode="auto">
          <a:xfrm>
            <a:off x="681904" y="3118756"/>
            <a:ext cx="7228571" cy="38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527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575B81C-7329-7E3E-0320-B1C3660F9A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C2409DA-BAC5-A4CE-8DE9-322C1F632CB3}"/>
              </a:ext>
            </a:extLst>
          </p:cNvPr>
          <p:cNvSpPr/>
          <p:nvPr/>
        </p:nvSpPr>
        <p:spPr bwMode="auto">
          <a:xfrm>
            <a:off x="1186666" y="1753475"/>
            <a:ext cx="352380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61415D7-24B2-8CB3-062C-3C7F502D8B4F}"/>
              </a:ext>
            </a:extLst>
          </p:cNvPr>
          <p:cNvSpPr/>
          <p:nvPr/>
        </p:nvSpPr>
        <p:spPr bwMode="auto">
          <a:xfrm>
            <a:off x="1234285" y="3754814"/>
            <a:ext cx="276190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173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E393F6-FB52-CCF7-A93C-ED062A0ADB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D36478D-3D66-1346-C7BA-C6F448932D97}"/>
              </a:ext>
            </a:extLst>
          </p:cNvPr>
          <p:cNvSpPr/>
          <p:nvPr/>
        </p:nvSpPr>
        <p:spPr bwMode="auto">
          <a:xfrm>
            <a:off x="1234285" y="1792406"/>
            <a:ext cx="276190" cy="29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A6CF70E-A739-6E0B-4D8E-A0278891BECC}"/>
              </a:ext>
            </a:extLst>
          </p:cNvPr>
          <p:cNvSpPr/>
          <p:nvPr/>
        </p:nvSpPr>
        <p:spPr bwMode="auto">
          <a:xfrm>
            <a:off x="1215238" y="3776644"/>
            <a:ext cx="295238" cy="3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093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24B1EE-071F-4A63-B051-7081F8A5CE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714421"/>
            <a:ext cx="10800000" cy="257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DF820A0-9500-5791-338A-05165F4696B1}"/>
              </a:ext>
            </a:extLst>
          </p:cNvPr>
          <p:cNvSpPr/>
          <p:nvPr/>
        </p:nvSpPr>
        <p:spPr bwMode="auto">
          <a:xfrm>
            <a:off x="1196190" y="1876351"/>
            <a:ext cx="333333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8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自定义</PresentationFormat>
  <Paragraphs>0</Paragraphs>
  <Slides>61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2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2023-11-10T10:56:25Z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