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6" r:id="rId11"/>
    <p:sldId id="385" r:id="rId12"/>
    <p:sldId id="384" r:id="rId13"/>
    <p:sldId id="383" r:id="rId14"/>
    <p:sldId id="382" r:id="rId15"/>
    <p:sldId id="381" r:id="rId16"/>
    <p:sldId id="378" r:id="rId17"/>
    <p:sldId id="377" r:id="rId18"/>
    <p:sldId id="376" r:id="rId19"/>
    <p:sldId id="375" r:id="rId20"/>
    <p:sldId id="374" r:id="rId21"/>
    <p:sldId id="372" r:id="rId22"/>
    <p:sldId id="371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8988" y="3014663"/>
            <a:ext cx="55340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A8392A-DAD2-7E69-115F-B38E3F220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066" y="857867"/>
            <a:ext cx="9733718" cy="592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5977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C93C6D-EEDF-8671-7DEA-1758DB190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24663"/>
            <a:ext cx="9428570" cy="5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2666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C9B6F7-E7AA-F105-8B08-0CAB4CF85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883710"/>
            <a:ext cx="940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811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35F0DC-8E0A-54AA-2611-D9C550A8F8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4785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9753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33BD31-D3B1-F412-B5FC-C5D4698DD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96935"/>
            <a:ext cx="10800000" cy="28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505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BF9A14-E8E0-0B93-4591-6F3BEAB32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4C8B7D4-846F-A8D4-C59F-7C55E432AF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4"/>
          <a:stretch>
            <a:fillRect/>
          </a:stretch>
        </p:blipFill>
        <p:spPr>
          <a:xfrm>
            <a:off x="1392000" y="1571612"/>
            <a:ext cx="10561916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819E01-BEAB-DD9B-36D4-A070A6607E22}"/>
              </a:ext>
            </a:extLst>
          </p:cNvPr>
          <p:cNvSpPr/>
          <p:nvPr/>
        </p:nvSpPr>
        <p:spPr bwMode="auto">
          <a:xfrm>
            <a:off x="10096528" y="235743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4C51884-C0FE-3ED3-D532-6A31574BAD6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4598785"/>
            <a:ext cx="10800000" cy="21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819E01-BEAB-DD9B-36D4-A070A6607E22}"/>
              </a:ext>
            </a:extLst>
          </p:cNvPr>
          <p:cNvSpPr/>
          <p:nvPr/>
        </p:nvSpPr>
        <p:spPr bwMode="auto">
          <a:xfrm>
            <a:off x="9953652" y="528638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153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52BA3B-F333-6010-D7A9-396FC20A1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3264"/>
            <a:ext cx="10800000" cy="49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9E37BB-48BD-AD96-36ED-FEA5C6C1A0FE}"/>
              </a:ext>
            </a:extLst>
          </p:cNvPr>
          <p:cNvSpPr/>
          <p:nvPr/>
        </p:nvSpPr>
        <p:spPr bwMode="auto">
          <a:xfrm>
            <a:off x="10167966" y="2000240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289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1F5C16-7A9D-61AA-1446-7BC454F1C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A3D0D0-D5BD-BF24-B00A-FE8FED08BFD8}"/>
              </a:ext>
            </a:extLst>
          </p:cNvPr>
          <p:cNvSpPr/>
          <p:nvPr/>
        </p:nvSpPr>
        <p:spPr bwMode="auto">
          <a:xfrm>
            <a:off x="10096528" y="185736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271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7700E4-357A-BB95-D002-CF2E47858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56240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FC93FA-914C-EB18-37CD-FBAED02C4803}"/>
              </a:ext>
            </a:extLst>
          </p:cNvPr>
          <p:cNvSpPr/>
          <p:nvPr/>
        </p:nvSpPr>
        <p:spPr bwMode="auto">
          <a:xfrm>
            <a:off x="10239404" y="1643050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848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D919F9-9206-D1B0-020E-4A5042CC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50951"/>
            <a:ext cx="10800000" cy="29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200102-65AF-4476-2BDC-2AE25EBC1503}"/>
              </a:ext>
            </a:extLst>
          </p:cNvPr>
          <p:cNvSpPr/>
          <p:nvPr/>
        </p:nvSpPr>
        <p:spPr bwMode="auto">
          <a:xfrm>
            <a:off x="9239272" y="3786190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840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BB21A9-D58C-70B9-166E-8288232A4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6826DAF-4689-9BC3-6487-E1A53AD0D78E}"/>
              </a:ext>
            </a:extLst>
          </p:cNvPr>
          <p:cNvSpPr/>
          <p:nvPr/>
        </p:nvSpPr>
        <p:spPr bwMode="auto">
          <a:xfrm>
            <a:off x="3238480" y="5429264"/>
            <a:ext cx="24288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1C73AE-0E40-54B3-F919-12E0D23C9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072" y="781264"/>
            <a:ext cx="10080000" cy="39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5DB15C-91B9-E469-4803-9159E0BF5EE7}"/>
              </a:ext>
            </a:extLst>
          </p:cNvPr>
          <p:cNvSpPr/>
          <p:nvPr/>
        </p:nvSpPr>
        <p:spPr bwMode="auto">
          <a:xfrm>
            <a:off x="4167174" y="335756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6871CC5-0887-5641-F3F8-9F115EBFE2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4750057"/>
            <a:ext cx="10080000" cy="196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4148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B0F79E-C3D3-C2C8-DA2B-58B213D17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34356"/>
            <a:ext cx="10800000" cy="31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B67789-9104-C784-0537-99EEB7400168}"/>
              </a:ext>
            </a:extLst>
          </p:cNvPr>
          <p:cNvSpPr/>
          <p:nvPr/>
        </p:nvSpPr>
        <p:spPr bwMode="auto">
          <a:xfrm>
            <a:off x="2809852" y="164305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015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A4D63D-9D59-FA71-3CD7-94EBFDD09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7612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7405295-CF12-0387-40AA-941BEA098C3D}"/>
              </a:ext>
            </a:extLst>
          </p:cNvPr>
          <p:cNvSpPr/>
          <p:nvPr/>
        </p:nvSpPr>
        <p:spPr bwMode="auto">
          <a:xfrm>
            <a:off x="4452926" y="121442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55F6EDD-E262-517D-4955-E4488F3A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775083"/>
            <a:ext cx="10800000" cy="14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7405295-CF12-0387-40AA-941BEA098C3D}"/>
              </a:ext>
            </a:extLst>
          </p:cNvPr>
          <p:cNvSpPr/>
          <p:nvPr/>
        </p:nvSpPr>
        <p:spPr bwMode="auto">
          <a:xfrm>
            <a:off x="2809852" y="485776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962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BB2EAD-408B-A88D-28C0-BBFC81F9A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8273"/>
            <a:ext cx="10800000" cy="45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6683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202D77-ECAA-F0AA-3426-388A5764D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10" y="1121530"/>
            <a:ext cx="10080000" cy="395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659C55A-61AC-0577-60D3-E3FF51146A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4932670"/>
            <a:ext cx="10080000" cy="149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094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41382F-2848-232B-09D4-C8ED448B0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3819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54A559-F9D3-840D-9E06-F46A9011106A}"/>
              </a:ext>
            </a:extLst>
          </p:cNvPr>
          <p:cNvSpPr/>
          <p:nvPr/>
        </p:nvSpPr>
        <p:spPr bwMode="auto">
          <a:xfrm>
            <a:off x="5524496" y="5429264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4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3C7F01-6DCE-8A81-9DBC-E2B92E64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8E33BE-9436-3B32-B674-630E36960006}"/>
              </a:ext>
            </a:extLst>
          </p:cNvPr>
          <p:cNvSpPr/>
          <p:nvPr/>
        </p:nvSpPr>
        <p:spPr bwMode="auto">
          <a:xfrm>
            <a:off x="5738810" y="3214686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828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DDB393-683E-19C6-0A8E-32BC469ED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6" b="1535"/>
          <a:stretch>
            <a:fillRect/>
          </a:stretch>
        </p:blipFill>
        <p:spPr>
          <a:xfrm>
            <a:off x="719999" y="857232"/>
            <a:ext cx="10800000" cy="5857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1AD00B7-7C88-0AAF-C24E-46C88B8C346F}"/>
              </a:ext>
            </a:extLst>
          </p:cNvPr>
          <p:cNvSpPr/>
          <p:nvPr/>
        </p:nvSpPr>
        <p:spPr bwMode="auto">
          <a:xfrm>
            <a:off x="5881686" y="928670"/>
            <a:ext cx="135732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EA6DF51-D5E7-A48E-6184-7B8758E41279}"/>
              </a:ext>
            </a:extLst>
          </p:cNvPr>
          <p:cNvSpPr/>
          <p:nvPr/>
        </p:nvSpPr>
        <p:spPr bwMode="auto">
          <a:xfrm>
            <a:off x="1738282" y="3786190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5BD17C-5988-5322-F64B-7B96DD697544}"/>
              </a:ext>
            </a:extLst>
          </p:cNvPr>
          <p:cNvSpPr/>
          <p:nvPr/>
        </p:nvSpPr>
        <p:spPr bwMode="auto">
          <a:xfrm>
            <a:off x="1809720" y="600076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424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9B3929-FD8C-057D-AE51-58F28B404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4802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00975A-EA8D-B0BC-61B3-A9D24F8CD5B8}"/>
              </a:ext>
            </a:extLst>
          </p:cNvPr>
          <p:cNvSpPr/>
          <p:nvPr/>
        </p:nvSpPr>
        <p:spPr bwMode="auto">
          <a:xfrm>
            <a:off x="1738282" y="2928934"/>
            <a:ext cx="307183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C9AFE0-1563-F902-DCA0-45FF8EDC43EF}"/>
              </a:ext>
            </a:extLst>
          </p:cNvPr>
          <p:cNvSpPr/>
          <p:nvPr/>
        </p:nvSpPr>
        <p:spPr bwMode="auto">
          <a:xfrm>
            <a:off x="6881818" y="3643314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71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5C93D0-1F57-CAB9-DD33-E72AF5E45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4339"/>
            <a:ext cx="10800000" cy="42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9F6FBC-4FF9-53ED-632D-8CC701BC87C3}"/>
              </a:ext>
            </a:extLst>
          </p:cNvPr>
          <p:cNvSpPr/>
          <p:nvPr/>
        </p:nvSpPr>
        <p:spPr bwMode="auto">
          <a:xfrm>
            <a:off x="9882214" y="1395323"/>
            <a:ext cx="85725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5327032-2CE7-0A75-BAEB-E371F297C2D8}"/>
              </a:ext>
            </a:extLst>
          </p:cNvPr>
          <p:cNvSpPr/>
          <p:nvPr/>
        </p:nvSpPr>
        <p:spPr bwMode="auto">
          <a:xfrm>
            <a:off x="8024826" y="2752645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D7DCA47-DE77-594C-13C3-47DF759B8AB8}"/>
              </a:ext>
            </a:extLst>
          </p:cNvPr>
          <p:cNvSpPr/>
          <p:nvPr/>
        </p:nvSpPr>
        <p:spPr bwMode="auto">
          <a:xfrm>
            <a:off x="2809852" y="4109967"/>
            <a:ext cx="164307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893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F9C86C-48BB-D5F5-0106-A3D85A93E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57232"/>
            <a:ext cx="10800000" cy="32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402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513B73-B2AF-1D1E-AD44-B4A362BEC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38223"/>
            <a:ext cx="10800000" cy="2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6C25C3-24F4-B36A-3D75-F56BD11720EB}"/>
              </a:ext>
            </a:extLst>
          </p:cNvPr>
          <p:cNvSpPr/>
          <p:nvPr/>
        </p:nvSpPr>
        <p:spPr bwMode="auto">
          <a:xfrm>
            <a:off x="3738546" y="1571612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7096AB-CB8D-A7D4-ECD7-E6876E29857D}"/>
              </a:ext>
            </a:extLst>
          </p:cNvPr>
          <p:cNvSpPr/>
          <p:nvPr/>
        </p:nvSpPr>
        <p:spPr bwMode="auto">
          <a:xfrm>
            <a:off x="1595406" y="3714752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88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B1E9B5-7026-9D22-2270-87FC0BCDA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7529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F87FAF-8010-15E5-454B-3CE44B370205}"/>
              </a:ext>
            </a:extLst>
          </p:cNvPr>
          <p:cNvSpPr/>
          <p:nvPr/>
        </p:nvSpPr>
        <p:spPr bwMode="auto">
          <a:xfrm>
            <a:off x="9024958" y="1428736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4B52BC1-0865-7FE6-918C-EC1872F6F496}"/>
              </a:ext>
            </a:extLst>
          </p:cNvPr>
          <p:cNvSpPr/>
          <p:nvPr/>
        </p:nvSpPr>
        <p:spPr bwMode="auto">
          <a:xfrm>
            <a:off x="9096396" y="2143116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2B459A2-71DC-9607-77DC-AEB9A7E4335C}"/>
              </a:ext>
            </a:extLst>
          </p:cNvPr>
          <p:cNvSpPr/>
          <p:nvPr/>
        </p:nvSpPr>
        <p:spPr bwMode="auto">
          <a:xfrm>
            <a:off x="1952596" y="4357694"/>
            <a:ext cx="200026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648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BC3C18-1E0E-03DE-539D-C3185DA3F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3198"/>
            <a:ext cx="10800000" cy="43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FDB3AC7-CDAE-84B2-6B8D-7A5DD72B5B8A}"/>
              </a:ext>
            </a:extLst>
          </p:cNvPr>
          <p:cNvSpPr/>
          <p:nvPr/>
        </p:nvSpPr>
        <p:spPr bwMode="auto">
          <a:xfrm>
            <a:off x="7381884" y="2071678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0B26256-2549-5499-614E-42A5E44131C0}"/>
              </a:ext>
            </a:extLst>
          </p:cNvPr>
          <p:cNvSpPr/>
          <p:nvPr/>
        </p:nvSpPr>
        <p:spPr bwMode="auto">
          <a:xfrm>
            <a:off x="9953652" y="2928934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58654D-261E-C422-8865-04DAE4D99E1D}"/>
              </a:ext>
            </a:extLst>
          </p:cNvPr>
          <p:cNvSpPr/>
          <p:nvPr/>
        </p:nvSpPr>
        <p:spPr bwMode="auto">
          <a:xfrm>
            <a:off x="4524364" y="4429132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17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0991DD-1E4E-C3A9-47CC-B8074CDE7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0445"/>
            <a:ext cx="10800000" cy="22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1F2A1D-AF02-8C74-964B-A36A06EEE38D}"/>
              </a:ext>
            </a:extLst>
          </p:cNvPr>
          <p:cNvSpPr/>
          <p:nvPr/>
        </p:nvSpPr>
        <p:spPr bwMode="auto">
          <a:xfrm>
            <a:off x="9953652" y="1500174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93916EE-18BF-77A8-D37A-314E3A23C8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46"/>
          <a:stretch>
            <a:fillRect/>
          </a:stretch>
        </p:blipFill>
        <p:spPr>
          <a:xfrm>
            <a:off x="1296792" y="3633132"/>
            <a:ext cx="10514248" cy="1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FBC501-AE7C-0A21-34E5-2308F4B38F71}"/>
              </a:ext>
            </a:extLst>
          </p:cNvPr>
          <p:cNvSpPr/>
          <p:nvPr/>
        </p:nvSpPr>
        <p:spPr bwMode="auto">
          <a:xfrm>
            <a:off x="5310182" y="3643314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337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2023-11-10T00:54:57Z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