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92" r:id="rId4"/>
    <p:sldId id="391" r:id="rId5"/>
    <p:sldId id="390" r:id="rId6"/>
    <p:sldId id="389" r:id="rId7"/>
    <p:sldId id="387" r:id="rId8"/>
    <p:sldId id="386" r:id="rId9"/>
    <p:sldId id="385" r:id="rId10"/>
    <p:sldId id="384" r:id="rId11"/>
    <p:sldId id="383" r:id="rId12"/>
    <p:sldId id="382" r:id="rId13"/>
    <p:sldId id="381" r:id="rId14"/>
    <p:sldId id="380" r:id="rId15"/>
    <p:sldId id="379" r:id="rId16"/>
    <p:sldId id="378" r:id="rId17"/>
    <p:sldId id="377" r:id="rId18"/>
    <p:sldId id="376" r:id="rId19"/>
    <p:sldId id="375" r:id="rId20"/>
    <p:sldId id="374" r:id="rId21"/>
    <p:sldId id="373" r:id="rId22"/>
    <p:sldId id="372" r:id="rId23"/>
    <p:sldId id="370" r:id="rId24"/>
    <p:sldId id="368" r:id="rId25"/>
    <p:sldId id="367" r:id="rId26"/>
    <p:sldId id="366" r:id="rId27"/>
    <p:sldId id="365" r:id="rId2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 autoAdjust="0"/>
    <p:restoredTop sz="94660" autoAdjust="0"/>
  </p:normalViewPr>
  <p:slideViewPr>
    <p:cSldViewPr>
      <p:cViewPr varScale="1">
        <p:scale>
          <a:sx n="103" d="100"/>
          <a:sy n="103" d="100"/>
        </p:scale>
        <p:origin x="-168" y="-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xmlns="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xmlns="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48038" y="3033713"/>
            <a:ext cx="5495925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96007F3-B20F-6D76-7719-FC707391CC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97662"/>
            <a:ext cx="10800000" cy="49745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185574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0B5FE95-0A90-3911-E189-66AB9FD0CA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143413"/>
            <a:ext cx="10800000" cy="521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932607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2D5B907-C789-61DC-F4DF-18EE094308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857232"/>
            <a:ext cx="10800000" cy="589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252771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5CFA7D5-EEEE-2EDF-5C82-D82FCF5E09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513596"/>
            <a:ext cx="10800000" cy="3272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613582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ACD9421-0DF2-CBD1-317E-DB37C47F3D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405926"/>
            <a:ext cx="10800000" cy="430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524205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7A7EBA6-70A7-3AD4-70E5-1884D0C857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294025"/>
            <a:ext cx="10800000" cy="477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EF3EBCD-6724-B66F-54E7-7BF05CDF14E5}"/>
              </a:ext>
            </a:extLst>
          </p:cNvPr>
          <p:cNvSpPr/>
          <p:nvPr/>
        </p:nvSpPr>
        <p:spPr bwMode="auto">
          <a:xfrm>
            <a:off x="1309654" y="1357298"/>
            <a:ext cx="500066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A51AA8B3-9899-5CF2-1E93-6F46BC56A2E6}"/>
              </a:ext>
            </a:extLst>
          </p:cNvPr>
          <p:cNvSpPr/>
          <p:nvPr/>
        </p:nvSpPr>
        <p:spPr bwMode="auto">
          <a:xfrm>
            <a:off x="1238216" y="3000372"/>
            <a:ext cx="571504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AA49A0E9-5B78-B529-0F24-C5A2D724D17C}"/>
              </a:ext>
            </a:extLst>
          </p:cNvPr>
          <p:cNvSpPr/>
          <p:nvPr/>
        </p:nvSpPr>
        <p:spPr bwMode="auto">
          <a:xfrm>
            <a:off x="1238216" y="4500570"/>
            <a:ext cx="571504" cy="785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68274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4DE25F5-1A28-F942-D8FF-5298870818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91677"/>
            <a:ext cx="10800000" cy="4909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4BE67B3-B3C9-0EB5-C008-71DF692DF97F}"/>
              </a:ext>
            </a:extLst>
          </p:cNvPr>
          <p:cNvSpPr/>
          <p:nvPr/>
        </p:nvSpPr>
        <p:spPr bwMode="auto">
          <a:xfrm>
            <a:off x="1309654" y="1285860"/>
            <a:ext cx="500066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9FF87F5F-D9CF-D240-B03B-A1B21379DAF8}"/>
              </a:ext>
            </a:extLst>
          </p:cNvPr>
          <p:cNvSpPr/>
          <p:nvPr/>
        </p:nvSpPr>
        <p:spPr bwMode="auto">
          <a:xfrm>
            <a:off x="1309654" y="3000372"/>
            <a:ext cx="500066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17987662-005B-E449-A4C0-7F97CD78BDF3}"/>
              </a:ext>
            </a:extLst>
          </p:cNvPr>
          <p:cNvSpPr/>
          <p:nvPr/>
        </p:nvSpPr>
        <p:spPr bwMode="auto">
          <a:xfrm>
            <a:off x="1166778" y="4572008"/>
            <a:ext cx="714380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32550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49BC1F9-197A-F608-8436-D8745F2B01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295083"/>
            <a:ext cx="10800000" cy="491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0897E08-2BBB-5594-17F7-4EF33A59BFB0}"/>
              </a:ext>
            </a:extLst>
          </p:cNvPr>
          <p:cNvSpPr/>
          <p:nvPr/>
        </p:nvSpPr>
        <p:spPr bwMode="auto">
          <a:xfrm>
            <a:off x="1166778" y="1428736"/>
            <a:ext cx="785818" cy="71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4C0123E2-8278-7B3B-8B49-1CD8F9D4CBBC}"/>
              </a:ext>
            </a:extLst>
          </p:cNvPr>
          <p:cNvSpPr/>
          <p:nvPr/>
        </p:nvSpPr>
        <p:spPr bwMode="auto">
          <a:xfrm>
            <a:off x="1166778" y="3000372"/>
            <a:ext cx="642942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DDDE99A1-B0DB-76B0-F8E7-E32EE4C214D2}"/>
              </a:ext>
            </a:extLst>
          </p:cNvPr>
          <p:cNvSpPr/>
          <p:nvPr/>
        </p:nvSpPr>
        <p:spPr bwMode="auto">
          <a:xfrm>
            <a:off x="1166778" y="4643446"/>
            <a:ext cx="642942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54889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10CAE54-1758-D9E0-3EC3-0B32297CA2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200768"/>
            <a:ext cx="10800000" cy="48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7130709-A928-32D8-4B0D-797185D9CAA8}"/>
              </a:ext>
            </a:extLst>
          </p:cNvPr>
          <p:cNvSpPr/>
          <p:nvPr/>
        </p:nvSpPr>
        <p:spPr bwMode="auto">
          <a:xfrm>
            <a:off x="1309654" y="1285860"/>
            <a:ext cx="500066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6AB8CFF2-64BA-9025-6AAC-6B05E9F02AFC}"/>
              </a:ext>
            </a:extLst>
          </p:cNvPr>
          <p:cNvSpPr/>
          <p:nvPr/>
        </p:nvSpPr>
        <p:spPr bwMode="auto">
          <a:xfrm>
            <a:off x="1166778" y="2928934"/>
            <a:ext cx="714380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8348EACD-E96B-9CCD-DEAC-BC98D2B47341}"/>
              </a:ext>
            </a:extLst>
          </p:cNvPr>
          <p:cNvSpPr/>
          <p:nvPr/>
        </p:nvSpPr>
        <p:spPr bwMode="auto">
          <a:xfrm>
            <a:off x="1238216" y="4572008"/>
            <a:ext cx="571504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6085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C28C37D-C489-F345-6BA6-0D3F482B46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163115"/>
            <a:ext cx="10800000" cy="4909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7E1A9373-6248-3315-EE49-B54596260F7F}"/>
              </a:ext>
            </a:extLst>
          </p:cNvPr>
          <p:cNvSpPr/>
          <p:nvPr/>
        </p:nvSpPr>
        <p:spPr bwMode="auto">
          <a:xfrm>
            <a:off x="1253332" y="1219619"/>
            <a:ext cx="484949" cy="7091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9E7F8F4D-B220-1E06-786C-FA28B18C9A75}"/>
              </a:ext>
            </a:extLst>
          </p:cNvPr>
          <p:cNvSpPr/>
          <p:nvPr/>
        </p:nvSpPr>
        <p:spPr bwMode="auto">
          <a:xfrm>
            <a:off x="1238216" y="2857496"/>
            <a:ext cx="642942" cy="785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9D61A68B-1815-C93D-B5DC-D8C09E66DA5D}"/>
              </a:ext>
            </a:extLst>
          </p:cNvPr>
          <p:cNvSpPr/>
          <p:nvPr/>
        </p:nvSpPr>
        <p:spPr bwMode="auto">
          <a:xfrm>
            <a:off x="1166778" y="4500570"/>
            <a:ext cx="714380" cy="71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79819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12EA30C-BF9E-A371-CA80-CACFFA58CF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857232"/>
            <a:ext cx="10800000" cy="5945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5774C3E2-2C8E-83A0-654A-9FB1639E447C}"/>
              </a:ext>
            </a:extLst>
          </p:cNvPr>
          <p:cNvSpPr/>
          <p:nvPr/>
        </p:nvSpPr>
        <p:spPr bwMode="auto">
          <a:xfrm>
            <a:off x="8524892" y="5286388"/>
            <a:ext cx="2143140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4FA6979-EA72-608F-E1BF-F3BF2D9639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334124"/>
            <a:ext cx="10800000" cy="352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544584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2140A30-AA89-4D38-2631-0FAAEA6ECF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474884"/>
            <a:ext cx="10800000" cy="32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806440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9B02FFE-56F3-2062-925B-2E525A69B5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28670"/>
            <a:ext cx="10800000" cy="245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703DA51A-F151-B713-1A10-B968E4B1098D}"/>
              </a:ext>
            </a:extLst>
          </p:cNvPr>
          <p:cNvSpPr/>
          <p:nvPr/>
        </p:nvSpPr>
        <p:spPr bwMode="auto">
          <a:xfrm>
            <a:off x="1666844" y="1000108"/>
            <a:ext cx="571504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4DE3C55A-5F01-6359-DADA-F4E83DF30C3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5288" y="3214686"/>
            <a:ext cx="10800000" cy="341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703DA51A-F151-B713-1A10-B968E4B1098D}"/>
              </a:ext>
            </a:extLst>
          </p:cNvPr>
          <p:cNvSpPr/>
          <p:nvPr/>
        </p:nvSpPr>
        <p:spPr bwMode="auto">
          <a:xfrm>
            <a:off x="2738414" y="3357562"/>
            <a:ext cx="571504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77955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0927495-14B4-F2F0-5616-21D8A9361C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167008"/>
            <a:ext cx="10800000" cy="1767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2886756-8EA5-BB44-3BCE-AF6A9065C1DD}"/>
              </a:ext>
            </a:extLst>
          </p:cNvPr>
          <p:cNvSpPr/>
          <p:nvPr/>
        </p:nvSpPr>
        <p:spPr bwMode="auto">
          <a:xfrm>
            <a:off x="1662856" y="1124380"/>
            <a:ext cx="646929" cy="661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8F1888D6-105D-CBF1-C3B1-76142E14687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2909628"/>
            <a:ext cx="10800000" cy="330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727852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C02258A-A999-D12A-C8CF-7594EE1E0A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212008"/>
            <a:ext cx="10800000" cy="33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B92433A-06C4-4B66-E882-A17AEE9816F6}"/>
              </a:ext>
            </a:extLst>
          </p:cNvPr>
          <p:cNvSpPr/>
          <p:nvPr/>
        </p:nvSpPr>
        <p:spPr bwMode="auto">
          <a:xfrm>
            <a:off x="2309786" y="3500438"/>
            <a:ext cx="642942" cy="785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1438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1EA848D-C637-A343-191C-EAF54A2E21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354884"/>
            <a:ext cx="10800000" cy="33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642D7D07-1DD7-B920-71A6-83F4D6680711}"/>
              </a:ext>
            </a:extLst>
          </p:cNvPr>
          <p:cNvSpPr/>
          <p:nvPr/>
        </p:nvSpPr>
        <p:spPr bwMode="auto">
          <a:xfrm>
            <a:off x="3381356" y="3000372"/>
            <a:ext cx="928694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46329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62411B4-F570-BCD9-4113-6B88575322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300703"/>
            <a:ext cx="10800000" cy="419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54711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56450C8-1383-AA19-3426-EB14D6665E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16660" y="714356"/>
            <a:ext cx="10080000" cy="3807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74062600-FE9D-144A-9067-73874066E63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896"/>
          <a:stretch>
            <a:fillRect/>
          </a:stretch>
        </p:blipFill>
        <p:spPr>
          <a:xfrm>
            <a:off x="1016660" y="4434752"/>
            <a:ext cx="10080000" cy="22803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576567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9709F4A-FC58-0F46-D269-8842413866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317595"/>
            <a:ext cx="10800000" cy="425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94A52C5F-25FF-7D10-DF8C-EFD3A1560426}"/>
              </a:ext>
            </a:extLst>
          </p:cNvPr>
          <p:cNvSpPr/>
          <p:nvPr/>
        </p:nvSpPr>
        <p:spPr bwMode="auto">
          <a:xfrm>
            <a:off x="9239272" y="1428736"/>
            <a:ext cx="1500198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E0EF297D-8E38-8293-4913-999AD79B3D76}"/>
              </a:ext>
            </a:extLst>
          </p:cNvPr>
          <p:cNvSpPr/>
          <p:nvPr/>
        </p:nvSpPr>
        <p:spPr bwMode="auto">
          <a:xfrm>
            <a:off x="8596330" y="3143248"/>
            <a:ext cx="1928826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26543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D16B6A5-4BEC-AFB3-0018-D0ED39B7A9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426322"/>
            <a:ext cx="10800000" cy="33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8CDEE14-44E1-F19B-7032-02BD49DD98AA}"/>
              </a:ext>
            </a:extLst>
          </p:cNvPr>
          <p:cNvSpPr/>
          <p:nvPr/>
        </p:nvSpPr>
        <p:spPr bwMode="auto">
          <a:xfrm>
            <a:off x="9525024" y="1571612"/>
            <a:ext cx="1285884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0BD07255-D02C-1B65-0DC7-A2846A8F6C5A}"/>
              </a:ext>
            </a:extLst>
          </p:cNvPr>
          <p:cNvSpPr/>
          <p:nvPr/>
        </p:nvSpPr>
        <p:spPr bwMode="auto">
          <a:xfrm>
            <a:off x="4881554" y="3214686"/>
            <a:ext cx="2428892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01475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D637151-DE24-5B2D-748F-A8AD028CBD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43116"/>
            <a:ext cx="10800000" cy="502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1D7F491-8B80-8805-17D3-1C398A1DA19E}"/>
              </a:ext>
            </a:extLst>
          </p:cNvPr>
          <p:cNvSpPr/>
          <p:nvPr/>
        </p:nvSpPr>
        <p:spPr bwMode="auto">
          <a:xfrm>
            <a:off x="3452794" y="4500570"/>
            <a:ext cx="1928826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14156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6994E37-0648-C48E-A99D-B25BCE8385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785794"/>
            <a:ext cx="10800000" cy="3381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44802480-81AE-7AC1-F47E-8E0A158EA019}"/>
              </a:ext>
            </a:extLst>
          </p:cNvPr>
          <p:cNvSpPr/>
          <p:nvPr/>
        </p:nvSpPr>
        <p:spPr bwMode="auto">
          <a:xfrm>
            <a:off x="1666844" y="1810157"/>
            <a:ext cx="2000264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99EC28EC-7D01-C66C-2E52-8C7DBA347578}"/>
              </a:ext>
            </a:extLst>
          </p:cNvPr>
          <p:cNvSpPr/>
          <p:nvPr/>
        </p:nvSpPr>
        <p:spPr bwMode="auto">
          <a:xfrm>
            <a:off x="2524100" y="3524669"/>
            <a:ext cx="2357454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xmlns="" id="{74F488D4-D882-BACF-C613-667F7BF7D61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4113859"/>
            <a:ext cx="10800000" cy="267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7A66C779-306E-CD61-9E85-0FC6DD1F1CA5}"/>
              </a:ext>
            </a:extLst>
          </p:cNvPr>
          <p:cNvSpPr/>
          <p:nvPr/>
        </p:nvSpPr>
        <p:spPr bwMode="auto">
          <a:xfrm>
            <a:off x="6096000" y="4286256"/>
            <a:ext cx="1928826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34FE7BDE-C445-3327-307E-D4916A165D4D}"/>
              </a:ext>
            </a:extLst>
          </p:cNvPr>
          <p:cNvSpPr/>
          <p:nvPr/>
        </p:nvSpPr>
        <p:spPr bwMode="auto">
          <a:xfrm>
            <a:off x="2161986" y="6071979"/>
            <a:ext cx="1576559" cy="5002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51432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BDE686D-72A0-E018-1F9C-5485D6418C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201826"/>
            <a:ext cx="10800000" cy="494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9B20E44F-6E92-7247-95E0-65BA3BD8A64A}"/>
              </a:ext>
            </a:extLst>
          </p:cNvPr>
          <p:cNvSpPr/>
          <p:nvPr/>
        </p:nvSpPr>
        <p:spPr bwMode="auto">
          <a:xfrm>
            <a:off x="5881686" y="2000240"/>
            <a:ext cx="1071570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A6EBD8A9-C22F-E641-C158-6F6659D75A8B}"/>
              </a:ext>
            </a:extLst>
          </p:cNvPr>
          <p:cNvSpPr/>
          <p:nvPr/>
        </p:nvSpPr>
        <p:spPr bwMode="auto">
          <a:xfrm>
            <a:off x="10096528" y="3857628"/>
            <a:ext cx="642942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982C3B9B-39F7-A6E1-78DC-B52A4D780FD6}"/>
              </a:ext>
            </a:extLst>
          </p:cNvPr>
          <p:cNvSpPr/>
          <p:nvPr/>
        </p:nvSpPr>
        <p:spPr bwMode="auto">
          <a:xfrm>
            <a:off x="5810248" y="5429264"/>
            <a:ext cx="1143008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5831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4475C8B-9873-7022-3699-294A3A0351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515711"/>
            <a:ext cx="10800000" cy="355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2FAD8B5-A6E8-26BC-7314-05DCC270681D}"/>
              </a:ext>
            </a:extLst>
          </p:cNvPr>
          <p:cNvSpPr/>
          <p:nvPr/>
        </p:nvSpPr>
        <p:spPr bwMode="auto">
          <a:xfrm>
            <a:off x="2809852" y="1714488"/>
            <a:ext cx="1928826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70800668-80F0-4902-9F42-F2318EB56BE7}"/>
              </a:ext>
            </a:extLst>
          </p:cNvPr>
          <p:cNvSpPr/>
          <p:nvPr/>
        </p:nvSpPr>
        <p:spPr bwMode="auto">
          <a:xfrm>
            <a:off x="1952596" y="3429000"/>
            <a:ext cx="642942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01202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F44F382-009C-1E00-08A3-8AC92D919D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7190" y="916674"/>
            <a:ext cx="9519404" cy="57981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365320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自定义</PresentationFormat>
  <Paragraphs>0</Paragraphs>
  <Slides>27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1_默认设计模板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36</cp:revision>
  <dcterms:created xsi:type="dcterms:W3CDTF">2015-09-16T06:52:26Z</dcterms:created>
  <dcterms:modified xsi:type="dcterms:W3CDTF">2023-11-10T02:12:52Z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