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406" r:id="rId3"/>
    <p:sldId id="405" r:id="rId4"/>
    <p:sldId id="404" r:id="rId5"/>
    <p:sldId id="403" r:id="rId6"/>
    <p:sldId id="402" r:id="rId7"/>
    <p:sldId id="401" r:id="rId8"/>
    <p:sldId id="400" r:id="rId9"/>
    <p:sldId id="398" r:id="rId10"/>
    <p:sldId id="397" r:id="rId11"/>
    <p:sldId id="396" r:id="rId12"/>
    <p:sldId id="395" r:id="rId13"/>
    <p:sldId id="394" r:id="rId14"/>
    <p:sldId id="392" r:id="rId15"/>
    <p:sldId id="390" r:id="rId16"/>
    <p:sldId id="389" r:id="rId17"/>
    <p:sldId id="388" r:id="rId18"/>
    <p:sldId id="387" r:id="rId19"/>
    <p:sldId id="386" r:id="rId20"/>
    <p:sldId id="383" r:id="rId21"/>
    <p:sldId id="382" r:id="rId22"/>
    <p:sldId id="381" r:id="rId23"/>
    <p:sldId id="380" r:id="rId24"/>
    <p:sldId id="379" r:id="rId25"/>
    <p:sldId id="378" r:id="rId26"/>
    <p:sldId id="376" r:id="rId27"/>
    <p:sldId id="375" r:id="rId28"/>
    <p:sldId id="374" r:id="rId29"/>
    <p:sldId id="373" r:id="rId30"/>
    <p:sldId id="372" r:id="rId31"/>
    <p:sldId id="371" r:id="rId32"/>
    <p:sldId id="369" r:id="rId33"/>
    <p:sldId id="368" r:id="rId34"/>
    <p:sldId id="367" r:id="rId35"/>
    <p:sldId id="366" r:id="rId36"/>
    <p:sldId id="365" r:id="rId37"/>
    <p:sldId id="364" r:id="rId3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103" d="100"/>
          <a:sy n="103" d="100"/>
        </p:scale>
        <p:origin x="-168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95700" y="3043238"/>
            <a:ext cx="480060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4DAC320-AD2B-7EAD-BF68-AEE1C0882E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714356"/>
            <a:ext cx="10800000" cy="5814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C0B325C-BF59-39F2-ACA5-8E91F84177FA}"/>
              </a:ext>
            </a:extLst>
          </p:cNvPr>
          <p:cNvSpPr/>
          <p:nvPr/>
        </p:nvSpPr>
        <p:spPr bwMode="auto">
          <a:xfrm>
            <a:off x="9382148" y="1643050"/>
            <a:ext cx="185738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9908505-7E55-D988-74C6-CC2EA0382148}"/>
              </a:ext>
            </a:extLst>
          </p:cNvPr>
          <p:cNvSpPr/>
          <p:nvPr/>
        </p:nvSpPr>
        <p:spPr bwMode="auto">
          <a:xfrm>
            <a:off x="1272380" y="2547746"/>
            <a:ext cx="9895718" cy="595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5B08567B-8AAE-BEB7-C967-3FE1DEAA7D3A}"/>
              </a:ext>
            </a:extLst>
          </p:cNvPr>
          <p:cNvSpPr/>
          <p:nvPr/>
        </p:nvSpPr>
        <p:spPr bwMode="auto">
          <a:xfrm>
            <a:off x="1281904" y="3419618"/>
            <a:ext cx="9957632" cy="580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A00FDA78-4224-2A11-DBB4-7D1E3E10FAD0}"/>
              </a:ext>
            </a:extLst>
          </p:cNvPr>
          <p:cNvSpPr/>
          <p:nvPr/>
        </p:nvSpPr>
        <p:spPr bwMode="auto">
          <a:xfrm>
            <a:off x="1310476" y="4152952"/>
            <a:ext cx="5071276" cy="68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6722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EF24314-2EF6-1887-18B3-5F076CF336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230320"/>
            <a:ext cx="10800000" cy="4341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85E9501-B206-5AB8-7D15-6509EA9D5935}"/>
              </a:ext>
            </a:extLst>
          </p:cNvPr>
          <p:cNvSpPr/>
          <p:nvPr/>
        </p:nvSpPr>
        <p:spPr bwMode="auto">
          <a:xfrm>
            <a:off x="6453190" y="1428736"/>
            <a:ext cx="4714908" cy="64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475DA44-07EA-433E-4AAD-4061C8DCE6C1}"/>
              </a:ext>
            </a:extLst>
          </p:cNvPr>
          <p:cNvSpPr/>
          <p:nvPr/>
        </p:nvSpPr>
        <p:spPr bwMode="auto">
          <a:xfrm>
            <a:off x="1309654" y="2357430"/>
            <a:ext cx="8072494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39335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83747AD-3D49-64C5-CCF0-9F25D6DB60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07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35B0BC4-C731-1558-5109-A13FED745017}"/>
              </a:ext>
            </a:extLst>
          </p:cNvPr>
          <p:cNvSpPr/>
          <p:nvPr/>
        </p:nvSpPr>
        <p:spPr bwMode="auto">
          <a:xfrm>
            <a:off x="2405714" y="1000108"/>
            <a:ext cx="8833822" cy="68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0C194F19-C189-FEDC-6005-91FC7C74A5DD}"/>
              </a:ext>
            </a:extLst>
          </p:cNvPr>
          <p:cNvSpPr/>
          <p:nvPr/>
        </p:nvSpPr>
        <p:spPr bwMode="auto">
          <a:xfrm>
            <a:off x="1319998" y="1886285"/>
            <a:ext cx="5919009" cy="614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05347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617FB1C-DF93-0C6E-0142-219A581F28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2758" y="857232"/>
            <a:ext cx="9720000" cy="3711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51C01C2-C70F-8C83-4B64-A53615250A03}"/>
              </a:ext>
            </a:extLst>
          </p:cNvPr>
          <p:cNvSpPr/>
          <p:nvPr/>
        </p:nvSpPr>
        <p:spPr bwMode="auto">
          <a:xfrm>
            <a:off x="2539046" y="1000108"/>
            <a:ext cx="8057547" cy="476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0472CE90-6D30-D410-471D-45805130C284}"/>
              </a:ext>
            </a:extLst>
          </p:cNvPr>
          <p:cNvSpPr/>
          <p:nvPr/>
        </p:nvSpPr>
        <p:spPr bwMode="auto">
          <a:xfrm>
            <a:off x="1595406" y="1714488"/>
            <a:ext cx="1500198" cy="476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xmlns="" id="{CB79344E-D92C-C8A4-A806-56C100B2221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2346" y="4459678"/>
            <a:ext cx="9720000" cy="2326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217A90B5-8236-4FF3-E945-2ECE5C91E7F4}"/>
              </a:ext>
            </a:extLst>
          </p:cNvPr>
          <p:cNvSpPr/>
          <p:nvPr/>
        </p:nvSpPr>
        <p:spPr bwMode="auto">
          <a:xfrm>
            <a:off x="5914349" y="4738665"/>
            <a:ext cx="123809" cy="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xmlns="" id="{DC130826-132E-3BD7-8514-E473176E25B2}"/>
              </a:ext>
            </a:extLst>
          </p:cNvPr>
          <p:cNvSpPr/>
          <p:nvPr/>
        </p:nvSpPr>
        <p:spPr bwMode="auto">
          <a:xfrm>
            <a:off x="2076254" y="4572009"/>
            <a:ext cx="8091712" cy="576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98374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95BDF581-0EAC-F9D0-6212-D301E72EAE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70776" y="2623678"/>
            <a:ext cx="8640000" cy="4162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9F3D1C5-57F8-1BE9-656A-077803DA9A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42214" y="623414"/>
            <a:ext cx="8640000" cy="2207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34DBDB1-B5C2-0B0B-006E-50078F70BDE9}"/>
              </a:ext>
            </a:extLst>
          </p:cNvPr>
          <p:cNvSpPr/>
          <p:nvPr/>
        </p:nvSpPr>
        <p:spPr bwMode="auto">
          <a:xfrm>
            <a:off x="7310446" y="2000240"/>
            <a:ext cx="235745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FBEFB7D-C151-4FCB-109C-27B7295C626C}"/>
              </a:ext>
            </a:extLst>
          </p:cNvPr>
          <p:cNvSpPr/>
          <p:nvPr/>
        </p:nvSpPr>
        <p:spPr bwMode="auto">
          <a:xfrm>
            <a:off x="1452530" y="2571744"/>
            <a:ext cx="2428892" cy="61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E8AE9DF4-927E-11F8-F87B-EC723C60A663}"/>
              </a:ext>
            </a:extLst>
          </p:cNvPr>
          <p:cNvSpPr/>
          <p:nvPr/>
        </p:nvSpPr>
        <p:spPr bwMode="auto">
          <a:xfrm>
            <a:off x="2381224" y="4714884"/>
            <a:ext cx="2357454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3443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827B71A-254E-3A88-864C-5AA9E5AD8E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9428571" cy="5438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E4DBA5B-6227-1F9A-5458-CDFA2679DC74}"/>
              </a:ext>
            </a:extLst>
          </p:cNvPr>
          <p:cNvSpPr/>
          <p:nvPr/>
        </p:nvSpPr>
        <p:spPr bwMode="auto">
          <a:xfrm>
            <a:off x="6567618" y="3357561"/>
            <a:ext cx="3528910" cy="61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F733A442-6AB8-F9A6-4B48-517FA7891691}"/>
              </a:ext>
            </a:extLst>
          </p:cNvPr>
          <p:cNvSpPr/>
          <p:nvPr/>
        </p:nvSpPr>
        <p:spPr bwMode="auto">
          <a:xfrm>
            <a:off x="1319999" y="4333903"/>
            <a:ext cx="1133333" cy="39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54573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4372099-D66F-83C8-8954-A585EE73CD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33199"/>
            <a:ext cx="10800000" cy="4581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E618CC8-0D4F-7164-E33A-0ECCB4C08437}"/>
              </a:ext>
            </a:extLst>
          </p:cNvPr>
          <p:cNvSpPr/>
          <p:nvPr/>
        </p:nvSpPr>
        <p:spPr bwMode="auto">
          <a:xfrm>
            <a:off x="2310476" y="1285861"/>
            <a:ext cx="4499904" cy="61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0130FBF2-6FDC-A34B-ECB1-E33582EF7637}"/>
              </a:ext>
            </a:extLst>
          </p:cNvPr>
          <p:cNvSpPr/>
          <p:nvPr/>
        </p:nvSpPr>
        <p:spPr bwMode="auto">
          <a:xfrm>
            <a:off x="2595538" y="4000504"/>
            <a:ext cx="864399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F07A91E6-7570-62DB-E109-6BE7A943953E}"/>
              </a:ext>
            </a:extLst>
          </p:cNvPr>
          <p:cNvSpPr/>
          <p:nvPr/>
        </p:nvSpPr>
        <p:spPr bwMode="auto">
          <a:xfrm>
            <a:off x="1309654" y="4929198"/>
            <a:ext cx="221457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58635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A588166-88AC-9505-278C-86518032D2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5222" y="785794"/>
            <a:ext cx="10080000" cy="570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5343087-E95A-72FF-A4C2-00AB5442802D}"/>
              </a:ext>
            </a:extLst>
          </p:cNvPr>
          <p:cNvSpPr/>
          <p:nvPr/>
        </p:nvSpPr>
        <p:spPr bwMode="auto">
          <a:xfrm>
            <a:off x="3253333" y="4048132"/>
            <a:ext cx="6986071" cy="61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87525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25C5159-B7E5-4643-D48B-68B175B3A9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75414"/>
            <a:ext cx="10800000" cy="3610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D8FE6A6-8987-9387-04E7-4C4A32875A90}"/>
              </a:ext>
            </a:extLst>
          </p:cNvPr>
          <p:cNvSpPr/>
          <p:nvPr/>
        </p:nvSpPr>
        <p:spPr bwMode="auto">
          <a:xfrm>
            <a:off x="2809852" y="3929066"/>
            <a:ext cx="7715304" cy="64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25204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62B8775-9498-C826-D5F2-7FDD744232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9948" y="714356"/>
            <a:ext cx="10080000" cy="41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572A127-9930-4F27-7E1F-8EB69E0D4DCE}"/>
              </a:ext>
            </a:extLst>
          </p:cNvPr>
          <p:cNvSpPr/>
          <p:nvPr/>
        </p:nvSpPr>
        <p:spPr bwMode="auto">
          <a:xfrm>
            <a:off x="4524364" y="3929066"/>
            <a:ext cx="6286544" cy="7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92CF17D6-3BAB-FCCE-4A69-D5375679BF4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9536" y="5004769"/>
            <a:ext cx="10080000" cy="1781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045307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A5CFA6B-3916-605C-8FE4-FDD0868681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15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382810E-3CA0-1351-9F97-9325D579DED5}"/>
              </a:ext>
            </a:extLst>
          </p:cNvPr>
          <p:cNvSpPr/>
          <p:nvPr/>
        </p:nvSpPr>
        <p:spPr bwMode="auto">
          <a:xfrm>
            <a:off x="2238348" y="5286388"/>
            <a:ext cx="5143536" cy="68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14259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B227E88B-E631-5541-6396-BAF6F94840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0832" y="903017"/>
            <a:ext cx="10800000" cy="24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BF9A8AA8-010C-7F8C-5EE1-7F683D731A0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5442"/>
          <a:stretch>
            <a:fillRect/>
          </a:stretch>
        </p:blipFill>
        <p:spPr>
          <a:xfrm>
            <a:off x="810832" y="3278331"/>
            <a:ext cx="10800000" cy="3436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97349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9CB1AEC-90B7-0541-4EFD-EEDB0A0F61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5288" y="3030686"/>
            <a:ext cx="10800000" cy="33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BF9A8AA8-010C-7F8C-5EE1-7F683D731A0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6095"/>
          <a:stretch>
            <a:fillRect/>
          </a:stretch>
        </p:blipFill>
        <p:spPr>
          <a:xfrm>
            <a:off x="725288" y="1142984"/>
            <a:ext cx="10800000" cy="1804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27D9C88-A20C-AB82-401A-6AE54CA5A8CA}"/>
              </a:ext>
            </a:extLst>
          </p:cNvPr>
          <p:cNvSpPr/>
          <p:nvPr/>
        </p:nvSpPr>
        <p:spPr bwMode="auto">
          <a:xfrm>
            <a:off x="9810776" y="1214422"/>
            <a:ext cx="142876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BF2ACE78-62D5-1996-9F6D-4F18746EB295}"/>
              </a:ext>
            </a:extLst>
          </p:cNvPr>
          <p:cNvSpPr/>
          <p:nvPr/>
        </p:nvSpPr>
        <p:spPr bwMode="auto">
          <a:xfrm>
            <a:off x="1738282" y="2000240"/>
            <a:ext cx="5643602" cy="68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09115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7B35704-3FF2-AAC8-0EF5-FF4D71878C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10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4E928FF-EA0B-689F-1DC9-669E9F70B351}"/>
              </a:ext>
            </a:extLst>
          </p:cNvPr>
          <p:cNvSpPr/>
          <p:nvPr/>
        </p:nvSpPr>
        <p:spPr bwMode="auto">
          <a:xfrm>
            <a:off x="3091428" y="1000109"/>
            <a:ext cx="8219546" cy="68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979FC43C-A27D-AA61-7E79-25477CBE69FF}"/>
              </a:ext>
            </a:extLst>
          </p:cNvPr>
          <p:cNvSpPr/>
          <p:nvPr/>
        </p:nvSpPr>
        <p:spPr bwMode="auto">
          <a:xfrm>
            <a:off x="1796190" y="1924380"/>
            <a:ext cx="2942488" cy="61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39794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D4B165A-8581-0A5D-E726-F1B12E443C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5222" y="857232"/>
            <a:ext cx="10080000" cy="5732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1C9485F-9DEC-86A8-417D-34FAC2307824}"/>
              </a:ext>
            </a:extLst>
          </p:cNvPr>
          <p:cNvSpPr/>
          <p:nvPr/>
        </p:nvSpPr>
        <p:spPr bwMode="auto">
          <a:xfrm>
            <a:off x="3862856" y="3462258"/>
            <a:ext cx="4590598" cy="538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EA5B695-E815-EDFC-612C-BF57B3D9EA5B}"/>
              </a:ext>
            </a:extLst>
          </p:cNvPr>
          <p:cNvSpPr/>
          <p:nvPr/>
        </p:nvSpPr>
        <p:spPr bwMode="auto">
          <a:xfrm>
            <a:off x="6381752" y="4929198"/>
            <a:ext cx="4464000" cy="68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26F6697F-9F30-B6AD-3ACE-15F2D06AFD1F}"/>
              </a:ext>
            </a:extLst>
          </p:cNvPr>
          <p:cNvSpPr/>
          <p:nvPr/>
        </p:nvSpPr>
        <p:spPr bwMode="auto">
          <a:xfrm>
            <a:off x="1300952" y="5743426"/>
            <a:ext cx="4294982" cy="64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76508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9BCE803-FC50-BC7D-73D8-1FA70FD9D1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16372"/>
            <a:ext cx="10800000" cy="51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68EABA5-96F1-4701-4F84-1CEF6BA470CC}"/>
              </a:ext>
            </a:extLst>
          </p:cNvPr>
          <p:cNvSpPr/>
          <p:nvPr/>
        </p:nvSpPr>
        <p:spPr bwMode="auto">
          <a:xfrm>
            <a:off x="5810248" y="1928802"/>
            <a:ext cx="5357850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B2CC72F2-C00E-E00E-476E-F62CF9134B0D}"/>
              </a:ext>
            </a:extLst>
          </p:cNvPr>
          <p:cNvSpPr/>
          <p:nvPr/>
        </p:nvSpPr>
        <p:spPr bwMode="auto">
          <a:xfrm>
            <a:off x="1452530" y="2857496"/>
            <a:ext cx="1428760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77688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BCDCAD2-01E2-E2D7-9A77-6F00BF9F67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9461" y="714356"/>
            <a:ext cx="9428571" cy="399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49A4CEF-4E9A-2EB1-BC29-2F4CC1FA1400}"/>
              </a:ext>
            </a:extLst>
          </p:cNvPr>
          <p:cNvSpPr/>
          <p:nvPr/>
        </p:nvSpPr>
        <p:spPr bwMode="auto">
          <a:xfrm>
            <a:off x="2666976" y="785794"/>
            <a:ext cx="500066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DC3CCC74-20D7-1A04-2175-C97778B13959}"/>
              </a:ext>
            </a:extLst>
          </p:cNvPr>
          <p:cNvSpPr/>
          <p:nvPr/>
        </p:nvSpPr>
        <p:spPr bwMode="auto">
          <a:xfrm>
            <a:off x="2595538" y="3000372"/>
            <a:ext cx="478634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xmlns="" id="{BF991B09-EBA3-E156-DA88-4F7A763A907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9461" y="4496120"/>
            <a:ext cx="9428571" cy="2361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325628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76BA435-DF05-D02F-8910-5FBAAA4F6D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1999"/>
            <a:ext cx="10800000" cy="518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AB0DAC6-69F1-BA7F-9025-E18A696A9BA6}"/>
              </a:ext>
            </a:extLst>
          </p:cNvPr>
          <p:cNvSpPr/>
          <p:nvPr/>
        </p:nvSpPr>
        <p:spPr bwMode="auto">
          <a:xfrm>
            <a:off x="2309787" y="2652961"/>
            <a:ext cx="7429552" cy="633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42593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1A1A958-5E7F-DF82-203B-35246028F4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1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B82AA7F-9F82-0D46-8D79-A8ECBBB8CAD3}"/>
              </a:ext>
            </a:extLst>
          </p:cNvPr>
          <p:cNvSpPr/>
          <p:nvPr/>
        </p:nvSpPr>
        <p:spPr bwMode="auto">
          <a:xfrm>
            <a:off x="5095868" y="1000109"/>
            <a:ext cx="614366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C1BD5EB3-3801-19D7-2F13-8344375F0396}"/>
              </a:ext>
            </a:extLst>
          </p:cNvPr>
          <p:cNvSpPr/>
          <p:nvPr/>
        </p:nvSpPr>
        <p:spPr bwMode="auto">
          <a:xfrm>
            <a:off x="1243808" y="1948199"/>
            <a:ext cx="1423167" cy="480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B5F1194F-613C-F8AE-F4DE-7E670BB29852}"/>
              </a:ext>
            </a:extLst>
          </p:cNvPr>
          <p:cNvSpPr/>
          <p:nvPr/>
        </p:nvSpPr>
        <p:spPr bwMode="auto">
          <a:xfrm>
            <a:off x="8810644" y="4429132"/>
            <a:ext cx="250033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AFE0DFE1-E8DC-6AEE-02D0-E4097A29977D}"/>
              </a:ext>
            </a:extLst>
          </p:cNvPr>
          <p:cNvSpPr/>
          <p:nvPr/>
        </p:nvSpPr>
        <p:spPr bwMode="auto">
          <a:xfrm>
            <a:off x="1238216" y="5286388"/>
            <a:ext cx="457203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971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7DB0CA2-CD6F-2405-94EA-012DA93D06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10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ECA0A5E-D555-C3EF-8A85-886EB99CBD55}"/>
              </a:ext>
            </a:extLst>
          </p:cNvPr>
          <p:cNvSpPr/>
          <p:nvPr/>
        </p:nvSpPr>
        <p:spPr bwMode="auto">
          <a:xfrm>
            <a:off x="5986666" y="1142984"/>
            <a:ext cx="532430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EBE51B0-522D-BA34-CC90-F89EF1ECF3FC}"/>
              </a:ext>
            </a:extLst>
          </p:cNvPr>
          <p:cNvSpPr/>
          <p:nvPr/>
        </p:nvSpPr>
        <p:spPr bwMode="auto">
          <a:xfrm>
            <a:off x="1396190" y="2081533"/>
            <a:ext cx="1127910" cy="490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01365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EBE0E9E-B291-BBD7-B64A-20539A5D5C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41926"/>
            <a:ext cx="10800000" cy="368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D25B4AB-F595-224F-E8F2-AD618674F805}"/>
              </a:ext>
            </a:extLst>
          </p:cNvPr>
          <p:cNvSpPr/>
          <p:nvPr/>
        </p:nvSpPr>
        <p:spPr bwMode="auto">
          <a:xfrm>
            <a:off x="2309786" y="3143248"/>
            <a:ext cx="4429156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80998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048158B-B3A6-E828-31BA-C57F0128A6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55248"/>
            <a:ext cx="10800000" cy="414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4B0DE23-DF40-90CD-3F56-C63D5C430772}"/>
              </a:ext>
            </a:extLst>
          </p:cNvPr>
          <p:cNvSpPr/>
          <p:nvPr/>
        </p:nvSpPr>
        <p:spPr bwMode="auto">
          <a:xfrm>
            <a:off x="3667108" y="3857628"/>
            <a:ext cx="6000792" cy="68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7358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6A30CEA-2957-3AA0-CE0B-50F47B14DD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10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7D39F2A-F1FB-9246-A731-5EC41CE78A2E}"/>
              </a:ext>
            </a:extLst>
          </p:cNvPr>
          <p:cNvSpPr/>
          <p:nvPr/>
        </p:nvSpPr>
        <p:spPr bwMode="auto">
          <a:xfrm>
            <a:off x="6953256" y="2643182"/>
            <a:ext cx="4286280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C0212B3F-73D9-4418-9FB0-8624B4B3EBFD}"/>
              </a:ext>
            </a:extLst>
          </p:cNvPr>
          <p:cNvSpPr/>
          <p:nvPr/>
        </p:nvSpPr>
        <p:spPr bwMode="auto">
          <a:xfrm>
            <a:off x="2524100" y="3571876"/>
            <a:ext cx="178595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39905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B8D043F-C207-01F6-51D3-C2E76B9774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1999"/>
            <a:ext cx="10800000" cy="43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9673C0C-9A52-2D37-C0AD-A9336FDCCF96}"/>
              </a:ext>
            </a:extLst>
          </p:cNvPr>
          <p:cNvSpPr/>
          <p:nvPr/>
        </p:nvSpPr>
        <p:spPr bwMode="auto">
          <a:xfrm>
            <a:off x="3186666" y="1152121"/>
            <a:ext cx="4052342" cy="490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8992751-203B-483F-AFDF-690F8594B304}"/>
              </a:ext>
            </a:extLst>
          </p:cNvPr>
          <p:cNvSpPr/>
          <p:nvPr/>
        </p:nvSpPr>
        <p:spPr bwMode="auto">
          <a:xfrm>
            <a:off x="3309918" y="4643446"/>
            <a:ext cx="257176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A523CB69-87FC-E236-B06C-7ED4F71E375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3348"/>
          <a:stretch>
            <a:fillRect/>
          </a:stretch>
        </p:blipFill>
        <p:spPr>
          <a:xfrm>
            <a:off x="2452662" y="5234322"/>
            <a:ext cx="9358378" cy="112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94376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4D4BC66-250A-038B-2191-A92581B545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1999"/>
            <a:ext cx="10800000" cy="518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8A35E9D-9356-9D9F-D8EA-69570292038B}"/>
              </a:ext>
            </a:extLst>
          </p:cNvPr>
          <p:cNvSpPr/>
          <p:nvPr/>
        </p:nvSpPr>
        <p:spPr bwMode="auto">
          <a:xfrm>
            <a:off x="3738546" y="2714620"/>
            <a:ext cx="4214842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E98B7386-1D69-B384-C59A-C3AAD32E60F8}"/>
              </a:ext>
            </a:extLst>
          </p:cNvPr>
          <p:cNvSpPr/>
          <p:nvPr/>
        </p:nvSpPr>
        <p:spPr bwMode="auto">
          <a:xfrm>
            <a:off x="4738678" y="4357694"/>
            <a:ext cx="5143536" cy="75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16719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C227B68-FDBC-26A4-34D4-7765E0E1BC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03645"/>
            <a:ext cx="10800000" cy="503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685816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AD0A925-6898-D09C-A901-234A64028F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09264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97E3495-AB91-30BF-961E-FCD41613A4C8}"/>
              </a:ext>
            </a:extLst>
          </p:cNvPr>
          <p:cNvSpPr/>
          <p:nvPr/>
        </p:nvSpPr>
        <p:spPr bwMode="auto">
          <a:xfrm>
            <a:off x="6596066" y="4643446"/>
            <a:ext cx="378621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82911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EB57FE7-F333-8F6C-48A1-DE659D8A65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15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821B5B6-8F1F-A3E1-1C53-510F5052B6E2}"/>
              </a:ext>
            </a:extLst>
          </p:cNvPr>
          <p:cNvSpPr/>
          <p:nvPr/>
        </p:nvSpPr>
        <p:spPr bwMode="auto">
          <a:xfrm>
            <a:off x="2834284" y="1905333"/>
            <a:ext cx="3404591" cy="594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2A42D84-2BB7-C5BD-9F19-595C75D36AEC}"/>
              </a:ext>
            </a:extLst>
          </p:cNvPr>
          <p:cNvSpPr/>
          <p:nvPr/>
        </p:nvSpPr>
        <p:spPr bwMode="auto">
          <a:xfrm>
            <a:off x="3024166" y="5429264"/>
            <a:ext cx="407196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61607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328EA19-169E-DEC0-5D5F-9B51EA26E1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15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B5EAD71-035F-3F6F-3ADC-0801473406AD}"/>
              </a:ext>
            </a:extLst>
          </p:cNvPr>
          <p:cNvSpPr/>
          <p:nvPr/>
        </p:nvSpPr>
        <p:spPr bwMode="auto">
          <a:xfrm>
            <a:off x="3738546" y="4357694"/>
            <a:ext cx="7429552" cy="68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8188F14B-CF6A-C451-194A-443AE507EC91}"/>
              </a:ext>
            </a:extLst>
          </p:cNvPr>
          <p:cNvSpPr/>
          <p:nvPr/>
        </p:nvSpPr>
        <p:spPr bwMode="auto">
          <a:xfrm>
            <a:off x="2309786" y="5286388"/>
            <a:ext cx="157163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74984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EE69797-76B0-2DCA-3283-31E81776A9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018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B0FB4F3-FE9C-D9DD-6F07-804DBCEB6493}"/>
              </a:ext>
            </a:extLst>
          </p:cNvPr>
          <p:cNvSpPr/>
          <p:nvPr/>
        </p:nvSpPr>
        <p:spPr bwMode="auto">
          <a:xfrm>
            <a:off x="8882082" y="3571876"/>
            <a:ext cx="2357454" cy="61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7B2FF04-B96F-DBC8-D886-1BA0FF073460}"/>
              </a:ext>
            </a:extLst>
          </p:cNvPr>
          <p:cNvSpPr/>
          <p:nvPr/>
        </p:nvSpPr>
        <p:spPr bwMode="auto">
          <a:xfrm>
            <a:off x="2095472" y="4429132"/>
            <a:ext cx="1214446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773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7FAFDBD-707A-D751-A074-9B5BBA9663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91612"/>
            <a:ext cx="10800000" cy="43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D3DDF5E-FEC4-5BA0-82CE-AA13C16996F2}"/>
              </a:ext>
            </a:extLst>
          </p:cNvPr>
          <p:cNvSpPr/>
          <p:nvPr/>
        </p:nvSpPr>
        <p:spPr bwMode="auto">
          <a:xfrm>
            <a:off x="3381356" y="2928934"/>
            <a:ext cx="7215238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E2C22EB3-CEB1-8477-27D8-E77C5A7F18FE}"/>
              </a:ext>
            </a:extLst>
          </p:cNvPr>
          <p:cNvSpPr/>
          <p:nvPr/>
        </p:nvSpPr>
        <p:spPr bwMode="auto">
          <a:xfrm>
            <a:off x="2166910" y="4643446"/>
            <a:ext cx="5500726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64663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A047292-2BBC-0F7D-EA6F-C36435E6C3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479810"/>
            <a:ext cx="10800000" cy="31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5755B54-DD88-33A1-6A3E-EFE396AB8F23}"/>
              </a:ext>
            </a:extLst>
          </p:cNvPr>
          <p:cNvSpPr/>
          <p:nvPr/>
        </p:nvSpPr>
        <p:spPr bwMode="auto">
          <a:xfrm>
            <a:off x="2238348" y="3214686"/>
            <a:ext cx="3143272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47223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C2157A2-664B-D163-648B-1E3E1F8C60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138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716ED98-4678-61D5-C4D6-A8EFC662B6CD}"/>
              </a:ext>
            </a:extLst>
          </p:cNvPr>
          <p:cNvSpPr/>
          <p:nvPr/>
        </p:nvSpPr>
        <p:spPr bwMode="auto">
          <a:xfrm>
            <a:off x="2809852" y="3714752"/>
            <a:ext cx="8429684" cy="61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73F1BF4-7ECB-870E-F2B1-0F3ED49FA2FE}"/>
              </a:ext>
            </a:extLst>
          </p:cNvPr>
          <p:cNvSpPr/>
          <p:nvPr/>
        </p:nvSpPr>
        <p:spPr bwMode="auto">
          <a:xfrm>
            <a:off x="1309654" y="4572008"/>
            <a:ext cx="7786742" cy="61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52665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3E18E4B-1461-23D0-49EB-D0992ADD91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10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17D13B2-BB21-1050-B298-5718DC0A2C19}"/>
              </a:ext>
            </a:extLst>
          </p:cNvPr>
          <p:cNvSpPr/>
          <p:nvPr/>
        </p:nvSpPr>
        <p:spPr bwMode="auto">
          <a:xfrm>
            <a:off x="5524496" y="1142984"/>
            <a:ext cx="5715040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07B89BAA-C452-3282-87F8-DBE28207511C}"/>
              </a:ext>
            </a:extLst>
          </p:cNvPr>
          <p:cNvSpPr/>
          <p:nvPr/>
        </p:nvSpPr>
        <p:spPr bwMode="auto">
          <a:xfrm>
            <a:off x="1262857" y="1914856"/>
            <a:ext cx="6976283" cy="61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xmlns="" id="{2C8C2D56-B371-CE15-A41D-AE7F4BA9661E}"/>
              </a:ext>
            </a:extLst>
          </p:cNvPr>
          <p:cNvSpPr/>
          <p:nvPr/>
        </p:nvSpPr>
        <p:spPr bwMode="auto">
          <a:xfrm>
            <a:off x="6596066" y="3714752"/>
            <a:ext cx="4572032" cy="50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xmlns="" id="{40C96DEE-395B-3DC2-F136-DA27BC107F18}"/>
              </a:ext>
            </a:extLst>
          </p:cNvPr>
          <p:cNvSpPr/>
          <p:nvPr/>
        </p:nvSpPr>
        <p:spPr bwMode="auto">
          <a:xfrm>
            <a:off x="1238216" y="4429132"/>
            <a:ext cx="10001320" cy="64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xmlns="" id="{E7D494A9-D4C0-188F-6678-17421294F9E1}"/>
              </a:ext>
            </a:extLst>
          </p:cNvPr>
          <p:cNvSpPr/>
          <p:nvPr/>
        </p:nvSpPr>
        <p:spPr bwMode="auto">
          <a:xfrm>
            <a:off x="1309654" y="5286388"/>
            <a:ext cx="3643338" cy="61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62001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4" grpId="0" animBg="1"/>
      <p:bldP spid="15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10DDD44-AFC2-0ADE-8F2A-1ED65F2C6D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77191"/>
            <a:ext cx="10800000" cy="258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33C4B85-E332-B590-8C3F-C06CBC55CAD6}"/>
              </a:ext>
            </a:extLst>
          </p:cNvPr>
          <p:cNvSpPr/>
          <p:nvPr/>
        </p:nvSpPr>
        <p:spPr bwMode="auto">
          <a:xfrm>
            <a:off x="3738546" y="2000240"/>
            <a:ext cx="7500990" cy="68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4344A827-836C-630A-A31E-2DFCA3AC17E0}"/>
              </a:ext>
            </a:extLst>
          </p:cNvPr>
          <p:cNvSpPr/>
          <p:nvPr/>
        </p:nvSpPr>
        <p:spPr bwMode="auto">
          <a:xfrm>
            <a:off x="1166778" y="2857496"/>
            <a:ext cx="8715436" cy="68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23B788DB-8FD6-EFA5-C1E3-05498D46547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49" y="3634191"/>
            <a:ext cx="10800000" cy="1723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405007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54BDBEA-B74C-CFF3-5562-E92985699E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420339"/>
            <a:ext cx="10800000" cy="329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0316708-F105-59F5-58EC-37237229B05A}"/>
              </a:ext>
            </a:extLst>
          </p:cNvPr>
          <p:cNvSpPr/>
          <p:nvPr/>
        </p:nvSpPr>
        <p:spPr bwMode="auto">
          <a:xfrm>
            <a:off x="2024034" y="2357430"/>
            <a:ext cx="842968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87863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自定义</PresentationFormat>
  <Paragraphs>0</Paragraphs>
  <Slides>37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38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37</cp:revision>
  <dcterms:created xsi:type="dcterms:W3CDTF">2015-09-16T06:52:26Z</dcterms:created>
  <dcterms:modified xsi:type="dcterms:W3CDTF">2023-11-10T07:33:08Z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