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93" r:id="rId3"/>
    <p:sldId id="392" r:id="rId4"/>
    <p:sldId id="390" r:id="rId5"/>
    <p:sldId id="389" r:id="rId6"/>
    <p:sldId id="387" r:id="rId7"/>
    <p:sldId id="385" r:id="rId8"/>
    <p:sldId id="384" r:id="rId9"/>
    <p:sldId id="383" r:id="rId10"/>
    <p:sldId id="382" r:id="rId11"/>
    <p:sldId id="381" r:id="rId12"/>
    <p:sldId id="380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00" y="2161415"/>
            <a:ext cx="11520000" cy="253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A72F5B-3F61-CE68-7582-B59C1EA2A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83877"/>
            <a:ext cx="10800000" cy="47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748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5D5A5F-D515-9A68-F3D7-964B05AE3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4206"/>
            <a:ext cx="10800000" cy="31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285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BE3943-71AA-7FE8-A672-AFCE6E63E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3025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6DF498B-8936-A4A2-AB1B-0DFB8EBC36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650025"/>
            <a:ext cx="10800000" cy="1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7188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D5795B-F96D-27D5-C51B-8D1A865E6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44041"/>
            <a:ext cx="10800000" cy="39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1442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35AC87-70C4-7947-B51B-9F810267D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23083"/>
            <a:ext cx="10800000" cy="23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5736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536237-BEC8-2C46-137A-D266758B2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4719"/>
            <a:ext cx="10800000" cy="40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8414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D3AD90-FD9D-9D37-3D42-C108E08C4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33496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5806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67D7C1-0543-D245-B206-BB1E52EEDE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1149"/>
            <a:ext cx="10800000" cy="4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C6B127-497B-CE84-5A52-E2FA9C30813A}"/>
              </a:ext>
            </a:extLst>
          </p:cNvPr>
          <p:cNvSpPr/>
          <p:nvPr/>
        </p:nvSpPr>
        <p:spPr bwMode="auto">
          <a:xfrm>
            <a:off x="1309654" y="1428736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01519F-0421-9EA0-3B4D-84BF5D8D5996}"/>
              </a:ext>
            </a:extLst>
          </p:cNvPr>
          <p:cNvSpPr/>
          <p:nvPr/>
        </p:nvSpPr>
        <p:spPr bwMode="auto">
          <a:xfrm>
            <a:off x="1309654" y="2928934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30BC6E-C437-83DF-68E9-225C91CD1AE0}"/>
              </a:ext>
            </a:extLst>
          </p:cNvPr>
          <p:cNvSpPr/>
          <p:nvPr/>
        </p:nvSpPr>
        <p:spPr bwMode="auto">
          <a:xfrm>
            <a:off x="1309654" y="4500570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157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8B4E47-05DE-399F-F9C6-27CABE4E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142984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CE3BB1E-4D48-A756-359A-605E10A9C341}"/>
              </a:ext>
            </a:extLst>
          </p:cNvPr>
          <p:cNvSpPr/>
          <p:nvPr/>
        </p:nvSpPr>
        <p:spPr bwMode="auto">
          <a:xfrm>
            <a:off x="1253332" y="1210095"/>
            <a:ext cx="484950" cy="64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F0E343F-DD9C-2A9B-B566-3874C3C8F089}"/>
              </a:ext>
            </a:extLst>
          </p:cNvPr>
          <p:cNvSpPr/>
          <p:nvPr/>
        </p:nvSpPr>
        <p:spPr bwMode="auto">
          <a:xfrm>
            <a:off x="1238216" y="2786058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F1F3E4F-5008-4324-6EA6-1A16E415B2C5}"/>
              </a:ext>
            </a:extLst>
          </p:cNvPr>
          <p:cNvSpPr/>
          <p:nvPr/>
        </p:nvSpPr>
        <p:spPr bwMode="auto">
          <a:xfrm>
            <a:off x="1238216" y="4500570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339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E85866-57C1-2898-467C-BD06410BC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3496"/>
            <a:ext cx="10800000" cy="4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539DC4-59A0-7728-107F-5A0A53225B0C}"/>
              </a:ext>
            </a:extLst>
          </p:cNvPr>
          <p:cNvSpPr/>
          <p:nvPr/>
        </p:nvSpPr>
        <p:spPr bwMode="auto">
          <a:xfrm>
            <a:off x="1381092" y="1357298"/>
            <a:ext cx="428628" cy="5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81C98BD-B2B1-80EF-E891-614AF4F8D1D5}"/>
              </a:ext>
            </a:extLst>
          </p:cNvPr>
          <p:cNvSpPr/>
          <p:nvPr/>
        </p:nvSpPr>
        <p:spPr bwMode="auto">
          <a:xfrm>
            <a:off x="1309654" y="285749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CCA2BA-AED3-8DB1-F86C-7EDF1EE1743E}"/>
              </a:ext>
            </a:extLst>
          </p:cNvPr>
          <p:cNvSpPr/>
          <p:nvPr/>
        </p:nvSpPr>
        <p:spPr bwMode="auto">
          <a:xfrm>
            <a:off x="1238216" y="450057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01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FFCD37-D244-5DEF-4704-E958CC9A60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098" y="747012"/>
            <a:ext cx="10188000" cy="589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3999E75-39F3-B0AF-598C-540CE2666ABA}"/>
              </a:ext>
            </a:extLst>
          </p:cNvPr>
          <p:cNvSpPr/>
          <p:nvPr/>
        </p:nvSpPr>
        <p:spPr bwMode="auto">
          <a:xfrm>
            <a:off x="6872379" y="4533904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6C6FE82-1F5C-C014-3832-5C6977EBDFEC}"/>
              </a:ext>
            </a:extLst>
          </p:cNvPr>
          <p:cNvSpPr/>
          <p:nvPr/>
        </p:nvSpPr>
        <p:spPr bwMode="auto">
          <a:xfrm>
            <a:off x="7239008" y="4500570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EF1C1216-D6A1-9A0C-713B-E863412925C0}"/>
              </a:ext>
            </a:extLst>
          </p:cNvPr>
          <p:cNvSpPr/>
          <p:nvPr/>
        </p:nvSpPr>
        <p:spPr bwMode="auto">
          <a:xfrm>
            <a:off x="4710475" y="5229142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0DDE719-A1E0-C578-7D36-A46C4DC99CF1}"/>
              </a:ext>
            </a:extLst>
          </p:cNvPr>
          <p:cNvSpPr/>
          <p:nvPr/>
        </p:nvSpPr>
        <p:spPr bwMode="auto">
          <a:xfrm>
            <a:off x="4710475" y="5229142"/>
            <a:ext cx="3100037" cy="55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107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E14ED8-E1B3-5074-467F-FA157BFD4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0098"/>
            <a:ext cx="10800000" cy="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A79D164-B629-4AA0-28D1-8A07AF487BF6}"/>
              </a:ext>
            </a:extLst>
          </p:cNvPr>
          <p:cNvSpPr/>
          <p:nvPr/>
        </p:nvSpPr>
        <p:spPr bwMode="auto">
          <a:xfrm>
            <a:off x="1309654" y="1285860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4371434-C7A9-D090-510E-4B617FA756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1942587"/>
            <a:ext cx="10800000" cy="40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769872-BD1B-6295-1ECD-FDDFC84A133F}"/>
              </a:ext>
            </a:extLst>
          </p:cNvPr>
          <p:cNvSpPr/>
          <p:nvPr/>
        </p:nvSpPr>
        <p:spPr bwMode="auto">
          <a:xfrm>
            <a:off x="1238217" y="2857496"/>
            <a:ext cx="500066" cy="543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1163508-F924-8E21-8447-5F8A538D2876}"/>
              </a:ext>
            </a:extLst>
          </p:cNvPr>
          <p:cNvSpPr/>
          <p:nvPr/>
        </p:nvSpPr>
        <p:spPr bwMode="auto">
          <a:xfrm>
            <a:off x="1238216" y="442913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266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D5C04F-CE67-997C-7DE4-2A385D6E8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13496"/>
            <a:ext cx="10800000" cy="4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A30DB7-F9BD-3584-AEEB-696CAEE3A678}"/>
              </a:ext>
            </a:extLst>
          </p:cNvPr>
          <p:cNvSpPr/>
          <p:nvPr/>
        </p:nvSpPr>
        <p:spPr bwMode="auto">
          <a:xfrm>
            <a:off x="1300952" y="1095809"/>
            <a:ext cx="508768" cy="54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5C24A8A-164D-074A-F49C-7F46E781AACB}"/>
              </a:ext>
            </a:extLst>
          </p:cNvPr>
          <p:cNvSpPr/>
          <p:nvPr/>
        </p:nvSpPr>
        <p:spPr bwMode="auto">
          <a:xfrm>
            <a:off x="1238216" y="2786058"/>
            <a:ext cx="558003" cy="54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C5111DA-F591-F765-EFC1-048D51B51619}"/>
              </a:ext>
            </a:extLst>
          </p:cNvPr>
          <p:cNvSpPr/>
          <p:nvPr/>
        </p:nvSpPr>
        <p:spPr bwMode="auto">
          <a:xfrm>
            <a:off x="1309654" y="4286256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47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D667FD-2AB5-50DF-D979-1BD731DB4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850" y="928670"/>
            <a:ext cx="10800000" cy="566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685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419F2D-F4E7-ECB5-4728-E443CBC5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80769"/>
            <a:ext cx="10800000" cy="4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0BC606-2993-8EA6-D270-E78BB21AB116}"/>
              </a:ext>
            </a:extLst>
          </p:cNvPr>
          <p:cNvSpPr/>
          <p:nvPr/>
        </p:nvSpPr>
        <p:spPr bwMode="auto">
          <a:xfrm>
            <a:off x="2738414" y="2928934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7EB854-CA43-EC77-7AD7-C852AFA76024}"/>
              </a:ext>
            </a:extLst>
          </p:cNvPr>
          <p:cNvSpPr/>
          <p:nvPr/>
        </p:nvSpPr>
        <p:spPr bwMode="auto">
          <a:xfrm>
            <a:off x="1666844" y="3786190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C77A6DF-7FF2-465A-31B6-FC90D4FBDC60}"/>
              </a:ext>
            </a:extLst>
          </p:cNvPr>
          <p:cNvSpPr/>
          <p:nvPr/>
        </p:nvSpPr>
        <p:spPr bwMode="auto">
          <a:xfrm>
            <a:off x="1666844" y="4572008"/>
            <a:ext cx="178595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2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ECA4A5-DC4D-BCF5-06C3-00736E562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9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F0DF31-01C0-2E2F-72DA-0FD1E903B8DF}"/>
              </a:ext>
            </a:extLst>
          </p:cNvPr>
          <p:cNvSpPr/>
          <p:nvPr/>
        </p:nvSpPr>
        <p:spPr bwMode="auto">
          <a:xfrm>
            <a:off x="1666844" y="1071546"/>
            <a:ext cx="221457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7D83158-FAF5-5E33-E247-AE8DB8EA7B46}"/>
              </a:ext>
            </a:extLst>
          </p:cNvPr>
          <p:cNvSpPr/>
          <p:nvPr/>
        </p:nvSpPr>
        <p:spPr bwMode="auto">
          <a:xfrm>
            <a:off x="3809984" y="2714620"/>
            <a:ext cx="250033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645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A25A7B-9F17-BFC3-EEB6-7232C8A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0239"/>
            <a:ext cx="10800000" cy="4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E72FC4-3C67-02BA-3967-827AA73C48B2}"/>
              </a:ext>
            </a:extLst>
          </p:cNvPr>
          <p:cNvSpPr/>
          <p:nvPr/>
        </p:nvSpPr>
        <p:spPr bwMode="auto">
          <a:xfrm>
            <a:off x="8096264" y="1142984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1594424-F3AD-184B-A71E-BCB12915AA93}"/>
              </a:ext>
            </a:extLst>
          </p:cNvPr>
          <p:cNvSpPr/>
          <p:nvPr/>
        </p:nvSpPr>
        <p:spPr bwMode="auto">
          <a:xfrm>
            <a:off x="1309654" y="3643314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972673D-BF2F-C107-EF6E-D582E1FF7F0A}"/>
              </a:ext>
            </a:extLst>
          </p:cNvPr>
          <p:cNvSpPr/>
          <p:nvPr/>
        </p:nvSpPr>
        <p:spPr bwMode="auto">
          <a:xfrm>
            <a:off x="6953256" y="4286256"/>
            <a:ext cx="257176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904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4D55A7-449F-89D7-5436-4572EE959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0885"/>
            <a:ext cx="10800000" cy="2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EBA5E4-E0D0-73A5-7C7B-B0A945499715}"/>
              </a:ext>
            </a:extLst>
          </p:cNvPr>
          <p:cNvSpPr/>
          <p:nvPr/>
        </p:nvSpPr>
        <p:spPr bwMode="auto">
          <a:xfrm>
            <a:off x="1666844" y="2285992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3989B6F-BFE9-0F23-2D41-8867846B59F9}"/>
              </a:ext>
            </a:extLst>
          </p:cNvPr>
          <p:cNvSpPr/>
          <p:nvPr/>
        </p:nvSpPr>
        <p:spPr bwMode="auto">
          <a:xfrm>
            <a:off x="1881158" y="3071810"/>
            <a:ext cx="150019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388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14E8BD-970D-5D05-03A3-41AB31C0E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86124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B47457-8636-82B6-F282-3C87BB466388}"/>
              </a:ext>
            </a:extLst>
          </p:cNvPr>
          <p:cNvSpPr/>
          <p:nvPr/>
        </p:nvSpPr>
        <p:spPr bwMode="auto">
          <a:xfrm>
            <a:off x="4139047" y="928670"/>
            <a:ext cx="2885647" cy="643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29BFEDC-EDFC-9CA5-C729-44AF5F4F66F4}"/>
              </a:ext>
            </a:extLst>
          </p:cNvPr>
          <p:cNvSpPr/>
          <p:nvPr/>
        </p:nvSpPr>
        <p:spPr bwMode="auto">
          <a:xfrm>
            <a:off x="6291428" y="1857714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50AA45F-97F4-34B0-C0D8-E6D46C51B282}"/>
              </a:ext>
            </a:extLst>
          </p:cNvPr>
          <p:cNvSpPr/>
          <p:nvPr/>
        </p:nvSpPr>
        <p:spPr bwMode="auto">
          <a:xfrm>
            <a:off x="6453190" y="1857364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FE96C61F-703E-F557-283C-F5873BFA7D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3304470"/>
            <a:ext cx="10800000" cy="31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F890228-7F60-8F16-18ED-AA35519398B7}"/>
              </a:ext>
            </a:extLst>
          </p:cNvPr>
          <p:cNvSpPr/>
          <p:nvPr/>
        </p:nvSpPr>
        <p:spPr bwMode="auto">
          <a:xfrm>
            <a:off x="1666844" y="4071942"/>
            <a:ext cx="235745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059A106-CD61-162E-0977-A756A0614AD5}"/>
              </a:ext>
            </a:extLst>
          </p:cNvPr>
          <p:cNvSpPr/>
          <p:nvPr/>
        </p:nvSpPr>
        <p:spPr bwMode="auto">
          <a:xfrm>
            <a:off x="7881950" y="5000636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1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F011E6-FA84-25BC-9E7F-9798F1C95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29671B-B8D0-947D-F650-557A5DAAD8F7}"/>
              </a:ext>
            </a:extLst>
          </p:cNvPr>
          <p:cNvSpPr/>
          <p:nvPr/>
        </p:nvSpPr>
        <p:spPr bwMode="auto">
          <a:xfrm>
            <a:off x="1666844" y="5214950"/>
            <a:ext cx="235745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815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4F098B-AFDD-EF08-F6A0-D05884F7F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24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401F57-BC3D-9064-E0D5-D390DF1EFCC6}"/>
              </a:ext>
            </a:extLst>
          </p:cNvPr>
          <p:cNvSpPr/>
          <p:nvPr/>
        </p:nvSpPr>
        <p:spPr bwMode="auto">
          <a:xfrm>
            <a:off x="3272380" y="928670"/>
            <a:ext cx="2537868" cy="614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8D3D37-0734-6BC4-8791-60CB1C3FCBBD}"/>
              </a:ext>
            </a:extLst>
          </p:cNvPr>
          <p:cNvSpPr/>
          <p:nvPr/>
        </p:nvSpPr>
        <p:spPr bwMode="auto">
          <a:xfrm>
            <a:off x="3786666" y="2524380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C7C6426-564B-4FD9-197E-A429BE4C0540}"/>
              </a:ext>
            </a:extLst>
          </p:cNvPr>
          <p:cNvSpPr/>
          <p:nvPr/>
        </p:nvSpPr>
        <p:spPr bwMode="auto">
          <a:xfrm>
            <a:off x="2815238" y="2571744"/>
            <a:ext cx="2494944" cy="54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8ED270A3-349F-84DC-B9B8-6CE639EB05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442422"/>
            <a:ext cx="10800000" cy="32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6828DA1-EBFE-12D6-7AAE-AF6F61971943}"/>
              </a:ext>
            </a:extLst>
          </p:cNvPr>
          <p:cNvSpPr/>
          <p:nvPr/>
        </p:nvSpPr>
        <p:spPr bwMode="auto">
          <a:xfrm>
            <a:off x="8453454" y="3357562"/>
            <a:ext cx="264320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EAC01B6-7FF6-5994-7C64-FF7D4B71891F}"/>
              </a:ext>
            </a:extLst>
          </p:cNvPr>
          <p:cNvSpPr/>
          <p:nvPr/>
        </p:nvSpPr>
        <p:spPr bwMode="auto">
          <a:xfrm>
            <a:off x="7453322" y="5072074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348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92EBD2-18C0-C2A1-D51C-04D043CF9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6DED328-902E-C58A-F142-30C52916CE83}"/>
              </a:ext>
            </a:extLst>
          </p:cNvPr>
          <p:cNvSpPr/>
          <p:nvPr/>
        </p:nvSpPr>
        <p:spPr bwMode="auto">
          <a:xfrm>
            <a:off x="3659982" y="4761939"/>
            <a:ext cx="7508116" cy="66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xmlns="" id="{4B88F985-7986-1C3D-5EA3-561170C1A9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625"/>
          <a:stretch>
            <a:fillRect/>
          </a:stretch>
        </p:blipFill>
        <p:spPr>
          <a:xfrm>
            <a:off x="3167042" y="5715016"/>
            <a:ext cx="8143932" cy="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26DED328-902E-C58A-F142-30C52916CE83}"/>
              </a:ext>
            </a:extLst>
          </p:cNvPr>
          <p:cNvSpPr/>
          <p:nvPr/>
        </p:nvSpPr>
        <p:spPr bwMode="auto">
          <a:xfrm>
            <a:off x="3026564" y="5572140"/>
            <a:ext cx="5855518" cy="7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372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5683C0-DEFC-3101-FC44-3EC756661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FA0A8EB-30A3-791D-ED86-1EDAB2CDF557}"/>
              </a:ext>
            </a:extLst>
          </p:cNvPr>
          <p:cNvSpPr/>
          <p:nvPr/>
        </p:nvSpPr>
        <p:spPr bwMode="auto">
          <a:xfrm>
            <a:off x="4405714" y="1876761"/>
            <a:ext cx="5762252" cy="55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B6AE2E6-A5BC-DAD3-4190-C243B3DD3F25}"/>
              </a:ext>
            </a:extLst>
          </p:cNvPr>
          <p:cNvSpPr/>
          <p:nvPr/>
        </p:nvSpPr>
        <p:spPr bwMode="auto">
          <a:xfrm>
            <a:off x="2952728" y="3357562"/>
            <a:ext cx="728667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9E51A36C-0456-411C-5A9C-27E756CDCC52}"/>
              </a:ext>
            </a:extLst>
          </p:cNvPr>
          <p:cNvSpPr/>
          <p:nvPr/>
        </p:nvSpPr>
        <p:spPr bwMode="auto">
          <a:xfrm>
            <a:off x="10382280" y="5000636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DD9EEE01-5CCA-39D7-84A9-0CD5C1DC8C6F}"/>
              </a:ext>
            </a:extLst>
          </p:cNvPr>
          <p:cNvSpPr/>
          <p:nvPr/>
        </p:nvSpPr>
        <p:spPr bwMode="auto">
          <a:xfrm>
            <a:off x="2095472" y="5857892"/>
            <a:ext cx="52864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25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57FA71-F7D7-4E06-5B4C-16947806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EF726A-5A41-CB8B-44FF-5BF2C339F551}"/>
              </a:ext>
            </a:extLst>
          </p:cNvPr>
          <p:cNvSpPr/>
          <p:nvPr/>
        </p:nvSpPr>
        <p:spPr bwMode="auto">
          <a:xfrm>
            <a:off x="2881290" y="2571744"/>
            <a:ext cx="635798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582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421820-AE42-3443-ED32-7F0A8458D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2058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0852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2023-11-09T09:25:06Z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