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1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981325"/>
            <a:ext cx="54864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A65920-8C96-3A72-DE23-C893F2F42F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FC23A2F-F8D5-61B9-2C02-77FEBE6670C8}"/>
              </a:ext>
            </a:extLst>
          </p:cNvPr>
          <p:cNvSpPr/>
          <p:nvPr/>
        </p:nvSpPr>
        <p:spPr bwMode="auto">
          <a:xfrm>
            <a:off x="2453333" y="1210095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1F19606-7FFB-E8A9-6D95-21C653932880}"/>
              </a:ext>
            </a:extLst>
          </p:cNvPr>
          <p:cNvSpPr/>
          <p:nvPr/>
        </p:nvSpPr>
        <p:spPr bwMode="auto">
          <a:xfrm>
            <a:off x="2453333" y="1295809"/>
            <a:ext cx="3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D9F7571-103D-7238-B995-7E4B64DCFADC}"/>
              </a:ext>
            </a:extLst>
          </p:cNvPr>
          <p:cNvSpPr/>
          <p:nvPr/>
        </p:nvSpPr>
        <p:spPr bwMode="auto">
          <a:xfrm>
            <a:off x="2524100" y="1142985"/>
            <a:ext cx="235745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C0EA7BE-A4C5-012D-5643-90354254A97C}"/>
              </a:ext>
            </a:extLst>
          </p:cNvPr>
          <p:cNvSpPr/>
          <p:nvPr/>
        </p:nvSpPr>
        <p:spPr bwMode="auto">
          <a:xfrm>
            <a:off x="7810512" y="2857496"/>
            <a:ext cx="300039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F201993-34F9-AEC0-F93C-4D2122B9B62F}"/>
              </a:ext>
            </a:extLst>
          </p:cNvPr>
          <p:cNvSpPr/>
          <p:nvPr/>
        </p:nvSpPr>
        <p:spPr bwMode="auto">
          <a:xfrm>
            <a:off x="4424761" y="4448190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85B2503C-DA74-9383-4337-AE9B74F83E47}"/>
              </a:ext>
            </a:extLst>
          </p:cNvPr>
          <p:cNvSpPr/>
          <p:nvPr/>
        </p:nvSpPr>
        <p:spPr bwMode="auto">
          <a:xfrm>
            <a:off x="4424761" y="4533904"/>
            <a:ext cx="3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A7A18E2E-AA9F-3BA9-75AA-8AAB231E9783}"/>
              </a:ext>
            </a:extLst>
          </p:cNvPr>
          <p:cNvSpPr/>
          <p:nvPr/>
        </p:nvSpPr>
        <p:spPr bwMode="auto">
          <a:xfrm>
            <a:off x="4977142" y="4533904"/>
            <a:ext cx="1028571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5739B761-A264-8DAC-3EEE-F3AA75A51FED}"/>
              </a:ext>
            </a:extLst>
          </p:cNvPr>
          <p:cNvSpPr/>
          <p:nvPr/>
        </p:nvSpPr>
        <p:spPr bwMode="auto">
          <a:xfrm>
            <a:off x="4881554" y="4700599"/>
            <a:ext cx="2695416" cy="7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878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78952AE-F441-10E3-5189-4CDBB4484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8857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123946C-3BF5-711F-25B4-DDDD14D1E3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6410"/>
          <a:stretch>
            <a:fillRect/>
          </a:stretch>
        </p:blipFill>
        <p:spPr>
          <a:xfrm>
            <a:off x="738150" y="1142984"/>
            <a:ext cx="10800000" cy="388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632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7B3071-AAC9-CDE6-AE99-D49BDE6926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5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3669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4A6A2F-B5AF-B679-B808-EE1E226EC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19745"/>
            <a:ext cx="10800000" cy="29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5639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A0C3E3-4A6C-099D-375B-96B558612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2686"/>
            <a:ext cx="10800000" cy="35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2467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6FA7DB-68B0-B1AD-B8BF-6D22F34462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047" y="2273192"/>
            <a:ext cx="10300737" cy="429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CDA5FAFA-1304-4B9D-3D14-5DA8E99EA6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3178" y="1110252"/>
            <a:ext cx="10300738" cy="117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530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8EA998-C096-1FD7-A618-1D5A9D48A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0256"/>
            <a:ext cx="10800000" cy="39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313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F8DCAD-7D7B-078C-5E9C-E711F2AF6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168008"/>
            <a:ext cx="10800000" cy="26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2657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A63B77-3A9F-B175-28C1-2D059292A5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8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61E67DE-BE34-B332-2BF3-9456254DFE17}"/>
              </a:ext>
            </a:extLst>
          </p:cNvPr>
          <p:cNvSpPr/>
          <p:nvPr/>
        </p:nvSpPr>
        <p:spPr bwMode="auto">
          <a:xfrm>
            <a:off x="1700952" y="1248190"/>
            <a:ext cx="2109032" cy="53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D76DC49-0DAD-84CC-5642-B42870D6434B}"/>
              </a:ext>
            </a:extLst>
          </p:cNvPr>
          <p:cNvSpPr/>
          <p:nvPr/>
        </p:nvSpPr>
        <p:spPr bwMode="auto">
          <a:xfrm>
            <a:off x="6953256" y="1214422"/>
            <a:ext cx="135732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310AD4A-8F86-5A5A-62A3-B982E4EB2E14}"/>
              </a:ext>
            </a:extLst>
          </p:cNvPr>
          <p:cNvSpPr/>
          <p:nvPr/>
        </p:nvSpPr>
        <p:spPr bwMode="auto">
          <a:xfrm>
            <a:off x="1681904" y="2138676"/>
            <a:ext cx="1770890" cy="575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5160BC9-FB13-177A-064D-EB62D66F71FD}"/>
              </a:ext>
            </a:extLst>
          </p:cNvPr>
          <p:cNvSpPr/>
          <p:nvPr/>
        </p:nvSpPr>
        <p:spPr bwMode="auto">
          <a:xfrm>
            <a:off x="7024694" y="2143116"/>
            <a:ext cx="250033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80E58288-B715-B77B-DDAA-7DD2ECAFB357}"/>
              </a:ext>
            </a:extLst>
          </p:cNvPr>
          <p:cNvSpPr/>
          <p:nvPr/>
        </p:nvSpPr>
        <p:spPr bwMode="auto">
          <a:xfrm>
            <a:off x="1666844" y="2928934"/>
            <a:ext cx="207170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A5F5138E-5C27-F703-7FEF-8D3F598BC140}"/>
              </a:ext>
            </a:extLst>
          </p:cNvPr>
          <p:cNvSpPr/>
          <p:nvPr/>
        </p:nvSpPr>
        <p:spPr bwMode="auto">
          <a:xfrm>
            <a:off x="7239008" y="3000372"/>
            <a:ext cx="107157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5F4F022E-616C-983E-0490-17AA5DF41E50}"/>
              </a:ext>
            </a:extLst>
          </p:cNvPr>
          <p:cNvSpPr/>
          <p:nvPr/>
        </p:nvSpPr>
        <p:spPr bwMode="auto">
          <a:xfrm>
            <a:off x="1738282" y="4000504"/>
            <a:ext cx="24288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5898ED1F-C554-A8AA-5531-AF29047C7850}"/>
              </a:ext>
            </a:extLst>
          </p:cNvPr>
          <p:cNvSpPr/>
          <p:nvPr/>
        </p:nvSpPr>
        <p:spPr bwMode="auto">
          <a:xfrm>
            <a:off x="7024694" y="3929066"/>
            <a:ext cx="150019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D6DD74A6-22FD-2441-0BB4-39980D7E4546}"/>
              </a:ext>
            </a:extLst>
          </p:cNvPr>
          <p:cNvSpPr/>
          <p:nvPr/>
        </p:nvSpPr>
        <p:spPr bwMode="auto">
          <a:xfrm>
            <a:off x="6986666" y="4524380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18C3B01A-B607-038D-0225-B8C8DDB4D235}"/>
              </a:ext>
            </a:extLst>
          </p:cNvPr>
          <p:cNvSpPr/>
          <p:nvPr/>
        </p:nvSpPr>
        <p:spPr bwMode="auto">
          <a:xfrm>
            <a:off x="1738282" y="4929198"/>
            <a:ext cx="24288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AA24E0A6-AD42-536B-C670-1CCEDD441561}"/>
              </a:ext>
            </a:extLst>
          </p:cNvPr>
          <p:cNvSpPr/>
          <p:nvPr/>
        </p:nvSpPr>
        <p:spPr bwMode="auto">
          <a:xfrm>
            <a:off x="7524760" y="4929198"/>
            <a:ext cx="200026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694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2EB1EE3-1082-A383-7002-A4C777F79B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1536" y="860820"/>
            <a:ext cx="10188000" cy="5711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E506EC5-E26F-AA9D-367C-99C1CC799346}"/>
              </a:ext>
            </a:extLst>
          </p:cNvPr>
          <p:cNvSpPr/>
          <p:nvPr/>
        </p:nvSpPr>
        <p:spPr bwMode="auto">
          <a:xfrm>
            <a:off x="6524628" y="5072074"/>
            <a:ext cx="128588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978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1A6061-14EF-4C13-F550-5F3E1DFB6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55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7465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843C23-002D-327D-8AF8-1BBB9E82E0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7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7890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1593D6-5FE6-4B2F-8FCF-484345038B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6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5647630-4E79-B379-D123-D4F2253DD5E8}"/>
              </a:ext>
            </a:extLst>
          </p:cNvPr>
          <p:cNvSpPr/>
          <p:nvPr/>
        </p:nvSpPr>
        <p:spPr bwMode="auto">
          <a:xfrm>
            <a:off x="1952596" y="3929066"/>
            <a:ext cx="8572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CCBB2E-94BB-C4AB-B097-6995427C2DD7}"/>
              </a:ext>
            </a:extLst>
          </p:cNvPr>
          <p:cNvSpPr/>
          <p:nvPr/>
        </p:nvSpPr>
        <p:spPr bwMode="auto">
          <a:xfrm>
            <a:off x="4881554" y="3714752"/>
            <a:ext cx="1040954" cy="69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901816F-AEC0-53CE-6BED-157A554A7446}"/>
              </a:ext>
            </a:extLst>
          </p:cNvPr>
          <p:cNvSpPr/>
          <p:nvPr/>
        </p:nvSpPr>
        <p:spPr bwMode="auto">
          <a:xfrm>
            <a:off x="8167702" y="3755968"/>
            <a:ext cx="1408349" cy="673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2D3FE5D-1728-B7A7-2CA1-40427181F345}"/>
              </a:ext>
            </a:extLst>
          </p:cNvPr>
          <p:cNvSpPr/>
          <p:nvPr/>
        </p:nvSpPr>
        <p:spPr bwMode="auto">
          <a:xfrm>
            <a:off x="1971643" y="4662400"/>
            <a:ext cx="1500199" cy="673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8BDB529-7184-C40E-51AE-2F300F4724CB}"/>
              </a:ext>
            </a:extLst>
          </p:cNvPr>
          <p:cNvSpPr/>
          <p:nvPr/>
        </p:nvSpPr>
        <p:spPr bwMode="auto">
          <a:xfrm>
            <a:off x="4695452" y="4742361"/>
            <a:ext cx="1186234" cy="61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910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E2258E-D5D5-4784-29B5-26074666AF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585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CB7446-F859-EEDC-A5D3-C77D419BF837}"/>
              </a:ext>
            </a:extLst>
          </p:cNvPr>
          <p:cNvSpPr/>
          <p:nvPr/>
        </p:nvSpPr>
        <p:spPr bwMode="auto">
          <a:xfrm>
            <a:off x="1681904" y="3733904"/>
            <a:ext cx="556444" cy="7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558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49812B-FD7B-BCFD-C48C-783EDDE6A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60"/>
          <a:stretch>
            <a:fillRect/>
          </a:stretch>
        </p:blipFill>
        <p:spPr>
          <a:xfrm>
            <a:off x="720000" y="785794"/>
            <a:ext cx="10800000" cy="591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8787E99-0337-104B-9C40-439DFD2AEA1E}"/>
              </a:ext>
            </a:extLst>
          </p:cNvPr>
          <p:cNvSpPr/>
          <p:nvPr/>
        </p:nvSpPr>
        <p:spPr bwMode="auto">
          <a:xfrm>
            <a:off x="7167570" y="1785926"/>
            <a:ext cx="7858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B477594-7066-B107-673A-506B1403CB43}"/>
              </a:ext>
            </a:extLst>
          </p:cNvPr>
          <p:cNvSpPr/>
          <p:nvPr/>
        </p:nvSpPr>
        <p:spPr bwMode="auto">
          <a:xfrm>
            <a:off x="10310842" y="5643578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153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DB0FB7-FF8D-2DC1-E28E-652D443BE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6000" y="972000"/>
            <a:ext cx="9360000" cy="581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D3FFF50-D7F4-4B1F-83E3-12930C8F04ED}"/>
              </a:ext>
            </a:extLst>
          </p:cNvPr>
          <p:cNvSpPr/>
          <p:nvPr/>
        </p:nvSpPr>
        <p:spPr bwMode="auto">
          <a:xfrm>
            <a:off x="5810248" y="4357694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086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90E3272-7F51-DBE4-CDF7-42ACBA71E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86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BC94982-8A9E-DD80-7ECD-AFD4034A9941}"/>
              </a:ext>
            </a:extLst>
          </p:cNvPr>
          <p:cNvSpPr/>
          <p:nvPr/>
        </p:nvSpPr>
        <p:spPr bwMode="auto">
          <a:xfrm>
            <a:off x="8096264" y="307181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287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B8C2DE-C38B-5022-B8D1-0B8E4792B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418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7B13B0B-BDDD-9B4D-D576-E7894B79C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260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3E571F-153E-B147-9621-0873E57E2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6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7540B77-2FBE-334F-74FC-4E8F53908A4A}"/>
              </a:ext>
            </a:extLst>
          </p:cNvPr>
          <p:cNvSpPr/>
          <p:nvPr/>
        </p:nvSpPr>
        <p:spPr bwMode="auto">
          <a:xfrm>
            <a:off x="5881686" y="2071678"/>
            <a:ext cx="257176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4C00179-1DDB-DB58-0874-6F476B58CEB6}"/>
              </a:ext>
            </a:extLst>
          </p:cNvPr>
          <p:cNvSpPr/>
          <p:nvPr/>
        </p:nvSpPr>
        <p:spPr bwMode="auto">
          <a:xfrm>
            <a:off x="3667108" y="3071810"/>
            <a:ext cx="192882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043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B26007D-5A7D-052F-C543-A910D3A3E3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05AE117-0B7C-0689-1D76-B07F28482947}"/>
              </a:ext>
            </a:extLst>
          </p:cNvPr>
          <p:cNvSpPr/>
          <p:nvPr/>
        </p:nvSpPr>
        <p:spPr bwMode="auto">
          <a:xfrm>
            <a:off x="3834284" y="1191047"/>
            <a:ext cx="2547467" cy="523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03C9DF7-BDFB-8FD2-F774-7ABCFBC994CE}"/>
              </a:ext>
            </a:extLst>
          </p:cNvPr>
          <p:cNvSpPr/>
          <p:nvPr/>
        </p:nvSpPr>
        <p:spPr bwMode="auto">
          <a:xfrm>
            <a:off x="7881950" y="3000372"/>
            <a:ext cx="278608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153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573D5B-85B8-25F9-670B-601EDD1BD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500174"/>
            <a:ext cx="10800000" cy="36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8562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BCA3FB-6102-F31C-FD08-16BE3FE91D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0E3EF5-B30F-6707-A10B-E1BE5E21D0AF}"/>
              </a:ext>
            </a:extLst>
          </p:cNvPr>
          <p:cNvSpPr/>
          <p:nvPr/>
        </p:nvSpPr>
        <p:spPr bwMode="auto">
          <a:xfrm>
            <a:off x="2539047" y="1191047"/>
            <a:ext cx="1556689" cy="523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D2055B6-B8EB-E666-8C50-5D47C0EED6B0}"/>
              </a:ext>
            </a:extLst>
          </p:cNvPr>
          <p:cNvSpPr/>
          <p:nvPr/>
        </p:nvSpPr>
        <p:spPr bwMode="auto">
          <a:xfrm>
            <a:off x="4005714" y="1971999"/>
            <a:ext cx="1733096" cy="5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BFA4A0A-7485-F84F-1106-5423E513469E}"/>
              </a:ext>
            </a:extLst>
          </p:cNvPr>
          <p:cNvSpPr/>
          <p:nvPr/>
        </p:nvSpPr>
        <p:spPr bwMode="auto">
          <a:xfrm>
            <a:off x="5453058" y="3000372"/>
            <a:ext cx="178595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695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4F5213D-388B-A48E-5660-BC6AD02612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3446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38E05C7-6C32-4327-6C1A-E166302B9A68}"/>
              </a:ext>
            </a:extLst>
          </p:cNvPr>
          <p:cNvSpPr/>
          <p:nvPr/>
        </p:nvSpPr>
        <p:spPr bwMode="auto">
          <a:xfrm>
            <a:off x="3062857" y="1971999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D9E69DA-5933-EFAB-5A36-C604E68B087A}"/>
              </a:ext>
            </a:extLst>
          </p:cNvPr>
          <p:cNvSpPr/>
          <p:nvPr/>
        </p:nvSpPr>
        <p:spPr bwMode="auto">
          <a:xfrm>
            <a:off x="1738282" y="2071678"/>
            <a:ext cx="2571768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75A857D-1FB6-6ED4-57A2-7F74F1EE2D61}"/>
              </a:ext>
            </a:extLst>
          </p:cNvPr>
          <p:cNvSpPr/>
          <p:nvPr/>
        </p:nvSpPr>
        <p:spPr bwMode="auto">
          <a:xfrm>
            <a:off x="9024958" y="3000372"/>
            <a:ext cx="107157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983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42BE9E-E056-7FB4-F074-58D7D6C81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3556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129AED-621E-5086-54E9-8DA6B9949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C7FB524-31DB-2EE1-912E-19AD994C2F47}"/>
              </a:ext>
            </a:extLst>
          </p:cNvPr>
          <p:cNvSpPr/>
          <p:nvPr/>
        </p:nvSpPr>
        <p:spPr bwMode="auto">
          <a:xfrm>
            <a:off x="6253333" y="1248190"/>
            <a:ext cx="3771757" cy="46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267108C-7CB1-B8A5-EF65-3C950D508A80}"/>
              </a:ext>
            </a:extLst>
          </p:cNvPr>
          <p:cNvSpPr/>
          <p:nvPr/>
        </p:nvSpPr>
        <p:spPr bwMode="auto">
          <a:xfrm>
            <a:off x="8891428" y="2867238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89FFA11-E960-2977-2FEB-5A66CE295AD0}"/>
              </a:ext>
            </a:extLst>
          </p:cNvPr>
          <p:cNvSpPr/>
          <p:nvPr/>
        </p:nvSpPr>
        <p:spPr bwMode="auto">
          <a:xfrm>
            <a:off x="5700952" y="2867238"/>
            <a:ext cx="914285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B6F3A48-9972-C29C-745E-AD12A011C52D}"/>
              </a:ext>
            </a:extLst>
          </p:cNvPr>
          <p:cNvSpPr/>
          <p:nvPr/>
        </p:nvSpPr>
        <p:spPr bwMode="auto">
          <a:xfrm>
            <a:off x="6843809" y="2952952"/>
            <a:ext cx="2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1E7B21E1-5421-E948-EF5A-ABFB5FD7098C}"/>
              </a:ext>
            </a:extLst>
          </p:cNvPr>
          <p:cNvSpPr/>
          <p:nvPr/>
        </p:nvSpPr>
        <p:spPr bwMode="auto">
          <a:xfrm>
            <a:off x="7367618" y="2867238"/>
            <a:ext cx="961904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B5F18902-4003-8023-8BF7-7629DE843FCB}"/>
              </a:ext>
            </a:extLst>
          </p:cNvPr>
          <p:cNvSpPr/>
          <p:nvPr/>
        </p:nvSpPr>
        <p:spPr bwMode="auto">
          <a:xfrm>
            <a:off x="6381752" y="2967247"/>
            <a:ext cx="4143403" cy="676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541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2023-11-09T08:17:13Z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