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6"/>
  </p:notes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C4FE3-2FED-4E24-89A1-AA876DEF0528}" type="datetimeFigureOut">
              <a:rPr lang="zh-CN" altLang="en-US" smtClean="0"/>
              <a:t>2023/11/10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1362C-DB9B-4C35-AC1E-E51CBD6088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1362C-DB9B-4C35-AC1E-E51CBD60887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0" y="2986088"/>
            <a:ext cx="43815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8C0700-D865-7ADB-7FB2-F3EDE5AA6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896E7B3-B6A3-ECF4-E1F8-0CD49F7B666F}"/>
              </a:ext>
            </a:extLst>
          </p:cNvPr>
          <p:cNvSpPr/>
          <p:nvPr/>
        </p:nvSpPr>
        <p:spPr bwMode="auto">
          <a:xfrm>
            <a:off x="1710476" y="1900580"/>
            <a:ext cx="9529060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03458B0-8966-061F-C2FF-B560373EECB0}"/>
              </a:ext>
            </a:extLst>
          </p:cNvPr>
          <p:cNvSpPr/>
          <p:nvPr/>
        </p:nvSpPr>
        <p:spPr bwMode="auto">
          <a:xfrm>
            <a:off x="1238216" y="2571744"/>
            <a:ext cx="43577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9CA09AAA-ED63-75DD-DAF2-C80A9D1C02CE}"/>
              </a:ext>
            </a:extLst>
          </p:cNvPr>
          <p:cNvSpPr/>
          <p:nvPr/>
        </p:nvSpPr>
        <p:spPr bwMode="auto">
          <a:xfrm>
            <a:off x="1738282" y="5000636"/>
            <a:ext cx="950125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28D839F3-0F37-D0EB-DE0B-36E2A28A5773}"/>
              </a:ext>
            </a:extLst>
          </p:cNvPr>
          <p:cNvSpPr/>
          <p:nvPr/>
        </p:nvSpPr>
        <p:spPr bwMode="auto">
          <a:xfrm>
            <a:off x="1309654" y="5715016"/>
            <a:ext cx="721523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522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B01DDA-F34D-1DBC-B2ED-30B67185B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67744"/>
            <a:ext cx="10800000" cy="46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18A2324-DAB4-1138-F2BA-4C62FE2C7B1D}"/>
              </a:ext>
            </a:extLst>
          </p:cNvPr>
          <p:cNvSpPr/>
          <p:nvPr/>
        </p:nvSpPr>
        <p:spPr bwMode="auto">
          <a:xfrm>
            <a:off x="6524628" y="4286256"/>
            <a:ext cx="478634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11F81A8-AD29-381F-FCCE-0AD5E3876CA9}"/>
              </a:ext>
            </a:extLst>
          </p:cNvPr>
          <p:cNvSpPr/>
          <p:nvPr/>
        </p:nvSpPr>
        <p:spPr bwMode="auto">
          <a:xfrm>
            <a:off x="738150" y="5072074"/>
            <a:ext cx="10572824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097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C9DD54-0798-E882-75DF-BB57E713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776108"/>
            <a:ext cx="10800000" cy="23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B47ADAC-DD34-0753-1A4C-B03749FC17C0}"/>
              </a:ext>
            </a:extLst>
          </p:cNvPr>
          <p:cNvSpPr/>
          <p:nvPr/>
        </p:nvSpPr>
        <p:spPr bwMode="auto">
          <a:xfrm>
            <a:off x="666712" y="1857364"/>
            <a:ext cx="1057282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9851809B-0A18-B0C9-16DD-940418EE2278}"/>
              </a:ext>
            </a:extLst>
          </p:cNvPr>
          <p:cNvSpPr/>
          <p:nvPr/>
        </p:nvSpPr>
        <p:spPr bwMode="auto">
          <a:xfrm>
            <a:off x="666712" y="2571744"/>
            <a:ext cx="1057282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CFB12ABF-471A-D129-A574-9956CF2B7AA7}"/>
              </a:ext>
            </a:extLst>
          </p:cNvPr>
          <p:cNvSpPr/>
          <p:nvPr/>
        </p:nvSpPr>
        <p:spPr bwMode="auto">
          <a:xfrm>
            <a:off x="666712" y="3429000"/>
            <a:ext cx="10429948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6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B23C3F-37D0-AA9B-3B89-C50478098E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1149"/>
            <a:ext cx="10800000" cy="47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35AE340-34B9-9C09-D36C-13418A4CA39E}"/>
              </a:ext>
            </a:extLst>
          </p:cNvPr>
          <p:cNvSpPr/>
          <p:nvPr/>
        </p:nvSpPr>
        <p:spPr bwMode="auto">
          <a:xfrm>
            <a:off x="809588" y="1285860"/>
            <a:ext cx="10501386" cy="54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455B2C57-5E09-EA44-2CDF-3EB87FF82780}"/>
              </a:ext>
            </a:extLst>
          </p:cNvPr>
          <p:cNvSpPr/>
          <p:nvPr/>
        </p:nvSpPr>
        <p:spPr bwMode="auto">
          <a:xfrm>
            <a:off x="738150" y="2071678"/>
            <a:ext cx="10501386" cy="509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17EEAEAC-36AE-EFD7-7345-BA3473503834}"/>
              </a:ext>
            </a:extLst>
          </p:cNvPr>
          <p:cNvSpPr/>
          <p:nvPr/>
        </p:nvSpPr>
        <p:spPr bwMode="auto">
          <a:xfrm>
            <a:off x="809588" y="2786058"/>
            <a:ext cx="1050138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xmlns="" id="{96F2819B-828C-DFC0-2018-2E23A71029AA}"/>
              </a:ext>
            </a:extLst>
          </p:cNvPr>
          <p:cNvSpPr/>
          <p:nvPr/>
        </p:nvSpPr>
        <p:spPr bwMode="auto">
          <a:xfrm>
            <a:off x="666712" y="3571876"/>
            <a:ext cx="1057282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xmlns="" id="{C9F27DE7-988A-128C-8C68-A9BE39F71285}"/>
              </a:ext>
            </a:extLst>
          </p:cNvPr>
          <p:cNvSpPr/>
          <p:nvPr/>
        </p:nvSpPr>
        <p:spPr bwMode="auto">
          <a:xfrm>
            <a:off x="738150" y="4357694"/>
            <a:ext cx="1050138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xmlns="" id="{C9F27DE7-988A-128C-8C68-A9BE39F71285}"/>
              </a:ext>
            </a:extLst>
          </p:cNvPr>
          <p:cNvSpPr/>
          <p:nvPr/>
        </p:nvSpPr>
        <p:spPr bwMode="auto">
          <a:xfrm>
            <a:off x="666712" y="5248331"/>
            <a:ext cx="2000264" cy="4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113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1" grpId="0" animBg="1"/>
      <p:bldP spid="27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31761C-B2EB-5761-FCC4-1BF0F21E0D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84670"/>
            <a:ext cx="10800000" cy="24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BFF8407-9665-5A4E-6753-B5A8A4FA83C7}"/>
              </a:ext>
            </a:extLst>
          </p:cNvPr>
          <p:cNvSpPr/>
          <p:nvPr/>
        </p:nvSpPr>
        <p:spPr bwMode="auto">
          <a:xfrm>
            <a:off x="1595406" y="1571612"/>
            <a:ext cx="971556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9584DB20-065C-031B-ED73-843C2B5F059A}"/>
              </a:ext>
            </a:extLst>
          </p:cNvPr>
          <p:cNvSpPr/>
          <p:nvPr/>
        </p:nvSpPr>
        <p:spPr bwMode="auto">
          <a:xfrm>
            <a:off x="666712" y="2357431"/>
            <a:ext cx="1064426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5AD9E25C-CB96-7D5E-EB53-4C71E643B3D7}"/>
              </a:ext>
            </a:extLst>
          </p:cNvPr>
          <p:cNvSpPr/>
          <p:nvPr/>
        </p:nvSpPr>
        <p:spPr bwMode="auto">
          <a:xfrm>
            <a:off x="738150" y="3143248"/>
            <a:ext cx="5857916" cy="60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896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226EBEB-1AD3-6D92-7EF2-6E016A086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74951"/>
            <a:ext cx="10800000" cy="38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912EBDB-B135-C916-9DC3-9BB8599036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592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8362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280003-D707-9132-77C6-9F8468C10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314" y="857232"/>
            <a:ext cx="9447966" cy="582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2590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6D9E9E-4B9F-CD63-5DED-44AEE86356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43447"/>
            <a:ext cx="10800000" cy="2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2150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5D6915-2307-5306-96EC-B55B2376B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8628" y="792696"/>
            <a:ext cx="8304958" cy="5939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3606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907FB4-33C5-6FBA-48D5-957BA459A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824670"/>
            <a:ext cx="10800000" cy="22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4832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C9DF8A-7091-0FEE-2847-0A452FB3B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17661"/>
            <a:ext cx="10800000" cy="48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6581D6-73FB-901A-3173-40733F3203A7}"/>
              </a:ext>
            </a:extLst>
          </p:cNvPr>
          <p:cNvSpPr/>
          <p:nvPr/>
        </p:nvSpPr>
        <p:spPr bwMode="auto">
          <a:xfrm>
            <a:off x="1809720" y="2285992"/>
            <a:ext cx="278608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FBF1212-D0EC-9B96-19F1-890DAF6D1292}"/>
              </a:ext>
            </a:extLst>
          </p:cNvPr>
          <p:cNvSpPr/>
          <p:nvPr/>
        </p:nvSpPr>
        <p:spPr bwMode="auto">
          <a:xfrm>
            <a:off x="1666844" y="3714752"/>
            <a:ext cx="450059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FB1F21B0-A2CE-5FE6-9C9F-A2DB27ACEC06}"/>
              </a:ext>
            </a:extLst>
          </p:cNvPr>
          <p:cNvSpPr/>
          <p:nvPr/>
        </p:nvSpPr>
        <p:spPr bwMode="auto">
          <a:xfrm>
            <a:off x="1809720" y="5357826"/>
            <a:ext cx="4143404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191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6C0290-A14B-A454-FEE3-07AC2B203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221529"/>
            <a:ext cx="10800000" cy="4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FD5857F5-5F04-069D-E0B9-E8E57D2A2DCF}"/>
              </a:ext>
            </a:extLst>
          </p:cNvPr>
          <p:cNvSpPr/>
          <p:nvPr/>
        </p:nvSpPr>
        <p:spPr bwMode="auto">
          <a:xfrm>
            <a:off x="1196190" y="4429133"/>
            <a:ext cx="99719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FD5857F5-5F04-069D-E0B9-E8E57D2A2DCF}"/>
              </a:ext>
            </a:extLst>
          </p:cNvPr>
          <p:cNvSpPr/>
          <p:nvPr/>
        </p:nvSpPr>
        <p:spPr bwMode="auto">
          <a:xfrm>
            <a:off x="1166778" y="5214951"/>
            <a:ext cx="99719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556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自定义</PresentationFormat>
  <Paragraphs>1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2023-11-10T03:29:27Z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