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92" r:id="rId4"/>
    <p:sldId id="391" r:id="rId5"/>
    <p:sldId id="390" r:id="rId6"/>
    <p:sldId id="389" r:id="rId7"/>
    <p:sldId id="387" r:id="rId8"/>
    <p:sldId id="385" r:id="rId9"/>
    <p:sldId id="384" r:id="rId10"/>
    <p:sldId id="383" r:id="rId11"/>
    <p:sldId id="382" r:id="rId12"/>
    <p:sldId id="381" r:id="rId13"/>
    <p:sldId id="380" r:id="rId14"/>
    <p:sldId id="378" r:id="rId15"/>
    <p:sldId id="377" r:id="rId16"/>
    <p:sldId id="376" r:id="rId17"/>
    <p:sldId id="375" r:id="rId18"/>
    <p:sldId id="374" r:id="rId19"/>
    <p:sldId id="373" r:id="rId20"/>
    <p:sldId id="369" r:id="rId21"/>
    <p:sldId id="368" r:id="rId22"/>
    <p:sldId id="367" r:id="rId23"/>
    <p:sldId id="366" r:id="rId24"/>
    <p:sldId id="365" r:id="rId25"/>
    <p:sldId id="364" r:id="rId2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103" d="100"/>
          <a:sy n="103" d="100"/>
        </p:scale>
        <p:origin x="-168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19500" y="3019425"/>
            <a:ext cx="495300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EDAEA1A-21A9-4CA2-333C-BF70648F57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22355"/>
            <a:ext cx="10800000" cy="519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249522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A8AFC1B-6625-803D-7320-40F7369DB5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1312307"/>
            <a:ext cx="10800000" cy="3545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485956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8EAB61D-21F9-6591-9025-8EDCED64E6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82586"/>
            <a:ext cx="10800000" cy="5018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92991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F18221A-A9B1-244D-BE75-CDFDC648F4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58116"/>
            <a:ext cx="10800000" cy="379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E44B53F-DE18-6AD8-610A-26B932358214}"/>
              </a:ext>
            </a:extLst>
          </p:cNvPr>
          <p:cNvSpPr/>
          <p:nvPr/>
        </p:nvSpPr>
        <p:spPr bwMode="auto">
          <a:xfrm>
            <a:off x="7953388" y="1357298"/>
            <a:ext cx="2428892" cy="68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xmlns="" id="{4814AD14-FC31-7A0C-042D-C3C88D4C29F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527"/>
          <a:stretch>
            <a:fillRect/>
          </a:stretch>
        </p:blipFill>
        <p:spPr>
          <a:xfrm>
            <a:off x="1392000" y="4858124"/>
            <a:ext cx="10419040" cy="78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395EB16A-CF38-94D9-2A7B-E63DCD5EABEA}"/>
              </a:ext>
            </a:extLst>
          </p:cNvPr>
          <p:cNvSpPr/>
          <p:nvPr/>
        </p:nvSpPr>
        <p:spPr bwMode="auto">
          <a:xfrm>
            <a:off x="1809720" y="4786322"/>
            <a:ext cx="128588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81373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B234A64-5C2E-0763-B6D2-A014082DC3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785794"/>
            <a:ext cx="10800000" cy="603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F7650A8-6CB5-947C-55E1-93C86F60D670}"/>
              </a:ext>
            </a:extLst>
          </p:cNvPr>
          <p:cNvSpPr/>
          <p:nvPr/>
        </p:nvSpPr>
        <p:spPr bwMode="auto">
          <a:xfrm>
            <a:off x="10668032" y="2643182"/>
            <a:ext cx="571504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C5FEB45-33D8-4D8B-4D86-D8171F8FBCA9}"/>
              </a:ext>
            </a:extLst>
          </p:cNvPr>
          <p:cNvSpPr/>
          <p:nvPr/>
        </p:nvSpPr>
        <p:spPr bwMode="auto">
          <a:xfrm>
            <a:off x="1809720" y="3357562"/>
            <a:ext cx="242889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4C2127E6-F978-67AD-3854-BE9B4B44D046}"/>
              </a:ext>
            </a:extLst>
          </p:cNvPr>
          <p:cNvSpPr/>
          <p:nvPr/>
        </p:nvSpPr>
        <p:spPr bwMode="auto">
          <a:xfrm>
            <a:off x="2309786" y="6000768"/>
            <a:ext cx="492922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95595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0A32B80-C6F8-1480-A01B-D279F4B3E9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1070917"/>
            <a:ext cx="10800000" cy="507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641D92B-0503-3147-291F-9B0BC0A7159D}"/>
              </a:ext>
            </a:extLst>
          </p:cNvPr>
          <p:cNvSpPr/>
          <p:nvPr/>
        </p:nvSpPr>
        <p:spPr bwMode="auto">
          <a:xfrm>
            <a:off x="2166910" y="1928802"/>
            <a:ext cx="2714644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B8F19FA-CE90-7570-1B9D-F27B9D81A33F}"/>
              </a:ext>
            </a:extLst>
          </p:cNvPr>
          <p:cNvSpPr/>
          <p:nvPr/>
        </p:nvSpPr>
        <p:spPr bwMode="auto">
          <a:xfrm>
            <a:off x="9739338" y="4643446"/>
            <a:ext cx="150019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AE541C54-6086-B2F5-C15A-20C02F41D424}"/>
              </a:ext>
            </a:extLst>
          </p:cNvPr>
          <p:cNvSpPr/>
          <p:nvPr/>
        </p:nvSpPr>
        <p:spPr bwMode="auto">
          <a:xfrm>
            <a:off x="1666844" y="5429264"/>
            <a:ext cx="1143008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8036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9C7A02E-FF4B-1194-DB3B-004BECD9E1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6660" y="972000"/>
            <a:ext cx="10080000" cy="5508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B0F16C7-CB37-4E0C-ADF1-040919AE243C}"/>
              </a:ext>
            </a:extLst>
          </p:cNvPr>
          <p:cNvSpPr/>
          <p:nvPr/>
        </p:nvSpPr>
        <p:spPr bwMode="auto">
          <a:xfrm>
            <a:off x="9882214" y="2786058"/>
            <a:ext cx="1000132" cy="357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11820CA7-B476-AB05-6A28-24768652A6CE}"/>
              </a:ext>
            </a:extLst>
          </p:cNvPr>
          <p:cNvSpPr/>
          <p:nvPr/>
        </p:nvSpPr>
        <p:spPr bwMode="auto">
          <a:xfrm>
            <a:off x="1452530" y="3429000"/>
            <a:ext cx="1785950" cy="61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DAFA3F43-C6A4-A994-638E-9FA5884A0BCD}"/>
              </a:ext>
            </a:extLst>
          </p:cNvPr>
          <p:cNvSpPr/>
          <p:nvPr/>
        </p:nvSpPr>
        <p:spPr bwMode="auto">
          <a:xfrm>
            <a:off x="1738282" y="5000636"/>
            <a:ext cx="3143272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19817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C9C942D-D84C-DB4A-C3AE-82EF6F180D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1000108"/>
            <a:ext cx="10800000" cy="534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F6D12593-21E8-AAE2-D75D-5750C02289F2}"/>
              </a:ext>
            </a:extLst>
          </p:cNvPr>
          <p:cNvSpPr/>
          <p:nvPr/>
        </p:nvSpPr>
        <p:spPr bwMode="auto">
          <a:xfrm>
            <a:off x="4024298" y="2143116"/>
            <a:ext cx="350046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2A3AC5BE-6083-65F1-1A05-9007DCF77829}"/>
              </a:ext>
            </a:extLst>
          </p:cNvPr>
          <p:cNvSpPr/>
          <p:nvPr/>
        </p:nvSpPr>
        <p:spPr bwMode="auto">
          <a:xfrm>
            <a:off x="6238876" y="4786322"/>
            <a:ext cx="2786082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71726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A661D36-AE5F-47F5-B740-3335FC5334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71546"/>
            <a:ext cx="10800000" cy="3381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EAB48B0-E952-A804-E1C1-35A7CE86DEE6}"/>
              </a:ext>
            </a:extLst>
          </p:cNvPr>
          <p:cNvSpPr/>
          <p:nvPr/>
        </p:nvSpPr>
        <p:spPr bwMode="auto">
          <a:xfrm>
            <a:off x="9167834" y="1238653"/>
            <a:ext cx="1714512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3273E8A1-7A9F-996E-F33B-9747691D17DB}"/>
              </a:ext>
            </a:extLst>
          </p:cNvPr>
          <p:cNvSpPr/>
          <p:nvPr/>
        </p:nvSpPr>
        <p:spPr bwMode="auto">
          <a:xfrm>
            <a:off x="2524100" y="2810289"/>
            <a:ext cx="2857520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xmlns="" id="{D3E41617-3DE9-5190-D7A8-91CF8A8906C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2375"/>
          <a:stretch>
            <a:fillRect/>
          </a:stretch>
        </p:blipFill>
        <p:spPr>
          <a:xfrm>
            <a:off x="738150" y="4453363"/>
            <a:ext cx="10800000" cy="1714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21172DD0-1295-13A9-1522-7012E45E1779}"/>
              </a:ext>
            </a:extLst>
          </p:cNvPr>
          <p:cNvSpPr/>
          <p:nvPr/>
        </p:nvSpPr>
        <p:spPr bwMode="auto">
          <a:xfrm>
            <a:off x="1684995" y="5481595"/>
            <a:ext cx="185738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71787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g_16777215">
            <a:extLst>
              <a:ext uri="{FF2B5EF4-FFF2-40B4-BE49-F238E27FC236}">
                <a16:creationId xmlns:a16="http://schemas.microsoft.com/office/drawing/2014/main" xmlns="" id="{D3E41617-3DE9-5190-D7A8-91CF8A8906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3578"/>
          <a:stretch>
            <a:fillRect/>
          </a:stretch>
        </p:blipFill>
        <p:spPr>
          <a:xfrm>
            <a:off x="719999" y="1071546"/>
            <a:ext cx="10800000" cy="1671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B0E1262-4F75-FF48-E720-71EE2090AEF2}"/>
              </a:ext>
            </a:extLst>
          </p:cNvPr>
          <p:cNvSpPr/>
          <p:nvPr/>
        </p:nvSpPr>
        <p:spPr bwMode="auto">
          <a:xfrm>
            <a:off x="1738282" y="1814026"/>
            <a:ext cx="2143140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471749FA-FCB9-96B5-6C4E-32B18E59B9F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2814158"/>
            <a:ext cx="10800000" cy="155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053CF5F4-D90C-A2B9-D766-A30E3BE8009B}"/>
              </a:ext>
            </a:extLst>
          </p:cNvPr>
          <p:cNvSpPr/>
          <p:nvPr/>
        </p:nvSpPr>
        <p:spPr bwMode="auto">
          <a:xfrm>
            <a:off x="6524628" y="2957034"/>
            <a:ext cx="2714644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xmlns="" id="{056C9518-CA66-7F41-6E8F-C3E9F781CB1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36" y="4357694"/>
            <a:ext cx="10800000" cy="19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xmlns="" id="{D6A0334C-5BC0-8614-F8D2-3814AF18D133}"/>
              </a:ext>
            </a:extLst>
          </p:cNvPr>
          <p:cNvSpPr/>
          <p:nvPr/>
        </p:nvSpPr>
        <p:spPr bwMode="auto">
          <a:xfrm>
            <a:off x="5881686" y="4714885"/>
            <a:ext cx="4714907" cy="428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9436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901F9BE-7B12-5B71-663F-AF4C5F5912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785794"/>
            <a:ext cx="10800000" cy="5934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36C3D59-7843-05DB-C27B-8D35B93644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63050"/>
            <a:ext cx="10800000" cy="430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186358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7DAD488-925B-A6B8-C817-F72964A62E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455183"/>
            <a:ext cx="10800000" cy="3545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273D362-B872-BD4F-D297-85FC0423FC27}"/>
              </a:ext>
            </a:extLst>
          </p:cNvPr>
          <p:cNvSpPr/>
          <p:nvPr/>
        </p:nvSpPr>
        <p:spPr bwMode="auto">
          <a:xfrm>
            <a:off x="1809720" y="3429000"/>
            <a:ext cx="164307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488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887E8D1-F13C-556E-73FE-8125726DEB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335"/>
          <a:stretch>
            <a:fillRect/>
          </a:stretch>
        </p:blipFill>
        <p:spPr>
          <a:xfrm>
            <a:off x="719999" y="738024"/>
            <a:ext cx="10800000" cy="5977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7027010-D3E3-4A24-26CC-148AE0516817}"/>
              </a:ext>
            </a:extLst>
          </p:cNvPr>
          <p:cNvSpPr/>
          <p:nvPr/>
        </p:nvSpPr>
        <p:spPr bwMode="auto">
          <a:xfrm>
            <a:off x="7953388" y="714356"/>
            <a:ext cx="92869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2445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23D12A1-552A-16A7-EB51-5EE4BD77C6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5222" y="785794"/>
            <a:ext cx="10080000" cy="5966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066335A-FD4D-B7F0-F37C-7208678BB75D}"/>
              </a:ext>
            </a:extLst>
          </p:cNvPr>
          <p:cNvSpPr/>
          <p:nvPr/>
        </p:nvSpPr>
        <p:spPr bwMode="auto">
          <a:xfrm>
            <a:off x="1691428" y="3629142"/>
            <a:ext cx="2404308" cy="442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8319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C797961-E45D-A364-AF8C-A088468530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539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4E055DE-F0F3-372E-98C5-F77FADB038E9}"/>
              </a:ext>
            </a:extLst>
          </p:cNvPr>
          <p:cNvSpPr/>
          <p:nvPr/>
        </p:nvSpPr>
        <p:spPr bwMode="auto">
          <a:xfrm>
            <a:off x="1738282" y="5572140"/>
            <a:ext cx="164307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25212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9E95000-0F0D-BDF5-283C-BBB63A8664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65926"/>
            <a:ext cx="10800000" cy="454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A726651-299C-323A-223F-4B619E9B45D9}"/>
              </a:ext>
            </a:extLst>
          </p:cNvPr>
          <p:cNvSpPr/>
          <p:nvPr/>
        </p:nvSpPr>
        <p:spPr bwMode="auto">
          <a:xfrm>
            <a:off x="6024562" y="3071810"/>
            <a:ext cx="185738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77621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D7BC7EF-2065-569B-7464-BBC7A0942F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460107"/>
            <a:ext cx="10800000" cy="3469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071196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9595F7C-451B-753F-3535-0B2117ADE2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18652"/>
            <a:ext cx="10800000" cy="4396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944578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D385BEA-ABB0-9FAA-B0C6-3A25108F9E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12307"/>
            <a:ext cx="10800000" cy="3545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181741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F22E5CF-F270-BCAC-69D5-3210283F37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39"/>
          <a:stretch>
            <a:fillRect/>
          </a:stretch>
        </p:blipFill>
        <p:spPr>
          <a:xfrm>
            <a:off x="1006939" y="714356"/>
            <a:ext cx="9000000" cy="4892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4AEB79C3-AA16-36E0-F041-EF5B8A93378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"/>
          <a:stretch>
            <a:fillRect/>
          </a:stretch>
        </p:blipFill>
        <p:spPr>
          <a:xfrm>
            <a:off x="1023902" y="5430751"/>
            <a:ext cx="9000000" cy="1427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737285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4287D35-5560-AABE-8269-D28C00539E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98510" y="927744"/>
            <a:ext cx="10080000" cy="4001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8F067731-603D-A95C-E682-6F600D2B223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3902" y="5065364"/>
            <a:ext cx="10080000" cy="1506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342021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E14E5AB-0242-DE61-33F7-FFAF55CDFA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6660" y="857232"/>
            <a:ext cx="10080000" cy="5885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31501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E1AC0A1-08EE-6D83-161C-D685BB5B7B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493198"/>
            <a:ext cx="10800000" cy="422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757868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自定义</PresentationFormat>
  <Paragraphs>0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37</cp:revision>
  <dcterms:created xsi:type="dcterms:W3CDTF">2015-09-16T06:52:26Z</dcterms:created>
  <dcterms:modified xsi:type="dcterms:W3CDTF">2023-11-10T01:08:27Z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