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0" r:id="rId4"/>
    <p:sldId id="389" r:id="rId5"/>
    <p:sldId id="388" r:id="rId6"/>
    <p:sldId id="387" r:id="rId7"/>
    <p:sldId id="386" r:id="rId8"/>
    <p:sldId id="384" r:id="rId9"/>
    <p:sldId id="382" r:id="rId10"/>
    <p:sldId id="381" r:id="rId11"/>
    <p:sldId id="380" r:id="rId12"/>
    <p:sldId id="379" r:id="rId13"/>
    <p:sldId id="378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3033713"/>
            <a:ext cx="92964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D37B5E4-BF1A-1EE5-C80F-603241F609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2003447"/>
            <a:ext cx="10800000" cy="263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8115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D72B83-F8B1-910A-6898-9B649BB883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1021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CFAFB85-74C6-840D-A4F9-B0219A75A3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9428571" cy="4695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2238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946B26E-8921-47FE-DB91-9EEAD37C8E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806026"/>
            <a:ext cx="10800000" cy="269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5211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5EE80C5-3F76-FE8A-4686-142A518B3C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2143116"/>
            <a:ext cx="10800000" cy="35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5D0CB9C0-1A59-6987-6D74-58A3FDC58B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49"/>
          <a:stretch>
            <a:fillRect/>
          </a:stretch>
        </p:blipFill>
        <p:spPr>
          <a:xfrm>
            <a:off x="1595406" y="1215844"/>
            <a:ext cx="10287072" cy="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0846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1A950B-6ED3-EDFB-4A79-FE310E3BAE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5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7FB24AC-3E18-E5E6-62A0-388669164D55}"/>
              </a:ext>
            </a:extLst>
          </p:cNvPr>
          <p:cNvSpPr/>
          <p:nvPr/>
        </p:nvSpPr>
        <p:spPr bwMode="auto">
          <a:xfrm>
            <a:off x="1281904" y="1171999"/>
            <a:ext cx="670692" cy="542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AF887F2-D040-18D4-138A-ADEA92B8E037}"/>
              </a:ext>
            </a:extLst>
          </p:cNvPr>
          <p:cNvSpPr/>
          <p:nvPr/>
        </p:nvSpPr>
        <p:spPr bwMode="auto">
          <a:xfrm>
            <a:off x="1309654" y="2857496"/>
            <a:ext cx="500066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81DC59C-2679-DB1A-1C12-7323AD3CC307}"/>
              </a:ext>
            </a:extLst>
          </p:cNvPr>
          <p:cNvSpPr/>
          <p:nvPr/>
        </p:nvSpPr>
        <p:spPr bwMode="auto">
          <a:xfrm>
            <a:off x="1166778" y="4857760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626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D88E907-3E5C-A865-2DA3-F0E82B9C70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49" y="928670"/>
            <a:ext cx="10800000" cy="55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6B35DEF-068F-E93F-96E0-9355A7A767D5}"/>
              </a:ext>
            </a:extLst>
          </p:cNvPr>
          <p:cNvSpPr/>
          <p:nvPr/>
        </p:nvSpPr>
        <p:spPr bwMode="auto">
          <a:xfrm>
            <a:off x="1309654" y="1071546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BC98F0A-2305-639D-1E1A-0BE98489878F}"/>
              </a:ext>
            </a:extLst>
          </p:cNvPr>
          <p:cNvSpPr/>
          <p:nvPr/>
        </p:nvSpPr>
        <p:spPr bwMode="auto">
          <a:xfrm>
            <a:off x="1281904" y="2800571"/>
            <a:ext cx="527816" cy="699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DE99BCA-ABB6-9035-F13A-2DCEAD761AAD}"/>
              </a:ext>
            </a:extLst>
          </p:cNvPr>
          <p:cNvSpPr/>
          <p:nvPr/>
        </p:nvSpPr>
        <p:spPr bwMode="auto">
          <a:xfrm>
            <a:off x="1238216" y="4714884"/>
            <a:ext cx="64294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3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86F2B2-E0F3-702A-2F97-29215D5246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4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5E9DA92-BC19-9AB0-8EE5-0C06213DE7F4}"/>
              </a:ext>
            </a:extLst>
          </p:cNvPr>
          <p:cNvSpPr/>
          <p:nvPr/>
        </p:nvSpPr>
        <p:spPr bwMode="auto">
          <a:xfrm>
            <a:off x="1253332" y="1171999"/>
            <a:ext cx="556387" cy="471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8930392-547F-58DF-6EFF-A64A43F48ABC}"/>
              </a:ext>
            </a:extLst>
          </p:cNvPr>
          <p:cNvSpPr/>
          <p:nvPr/>
        </p:nvSpPr>
        <p:spPr bwMode="auto">
          <a:xfrm>
            <a:off x="1281904" y="2791047"/>
            <a:ext cx="599254" cy="852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7865F74-45CF-D841-C795-0697A19AE569}"/>
              </a:ext>
            </a:extLst>
          </p:cNvPr>
          <p:cNvSpPr/>
          <p:nvPr/>
        </p:nvSpPr>
        <p:spPr bwMode="auto">
          <a:xfrm>
            <a:off x="1238216" y="4714884"/>
            <a:ext cx="571504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754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E7F8DC-5CBF-A3BB-5249-D07C056F35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6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A44FFA3-EFAC-23D1-69C5-2BE82893D002}"/>
              </a:ext>
            </a:extLst>
          </p:cNvPr>
          <p:cNvSpPr/>
          <p:nvPr/>
        </p:nvSpPr>
        <p:spPr bwMode="auto">
          <a:xfrm>
            <a:off x="1281904" y="1305333"/>
            <a:ext cx="527816" cy="48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2EC6221-42D1-1ED8-E34F-318D5AC4674A}"/>
              </a:ext>
            </a:extLst>
          </p:cNvPr>
          <p:cNvSpPr/>
          <p:nvPr/>
        </p:nvSpPr>
        <p:spPr bwMode="auto">
          <a:xfrm>
            <a:off x="1300952" y="2943428"/>
            <a:ext cx="508768" cy="771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6181596-FDA0-F880-CBD1-46AB72F8A29D}"/>
              </a:ext>
            </a:extLst>
          </p:cNvPr>
          <p:cNvSpPr/>
          <p:nvPr/>
        </p:nvSpPr>
        <p:spPr bwMode="auto">
          <a:xfrm>
            <a:off x="1238216" y="4929198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192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0872EFD-6E7F-DDEF-A562-EAE00C81F0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28670"/>
            <a:ext cx="10800000" cy="57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E6D18D9-4D51-C251-A937-C6257A6CD29F}"/>
              </a:ext>
            </a:extLst>
          </p:cNvPr>
          <p:cNvSpPr/>
          <p:nvPr/>
        </p:nvSpPr>
        <p:spPr bwMode="auto">
          <a:xfrm>
            <a:off x="1300952" y="1276761"/>
            <a:ext cx="437330" cy="437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2A0D873-0F75-D133-A9D5-3B7D72E380A9}"/>
              </a:ext>
            </a:extLst>
          </p:cNvPr>
          <p:cNvSpPr/>
          <p:nvPr/>
        </p:nvSpPr>
        <p:spPr bwMode="auto">
          <a:xfrm>
            <a:off x="1281904" y="2895809"/>
            <a:ext cx="456378" cy="89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DE8B289-E0C5-5821-D9B4-EC26800DECE8}"/>
              </a:ext>
            </a:extLst>
          </p:cNvPr>
          <p:cNvSpPr/>
          <p:nvPr/>
        </p:nvSpPr>
        <p:spPr bwMode="auto">
          <a:xfrm>
            <a:off x="1166778" y="4929198"/>
            <a:ext cx="71438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893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6629100-3C80-3749-CBBB-BCD35832D1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857232"/>
            <a:ext cx="10080000" cy="5803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4B86D73-2247-4625-15F4-04E3DDCAFDB9}"/>
              </a:ext>
            </a:extLst>
          </p:cNvPr>
          <p:cNvSpPr/>
          <p:nvPr/>
        </p:nvSpPr>
        <p:spPr bwMode="auto">
          <a:xfrm>
            <a:off x="7881950" y="5072074"/>
            <a:ext cx="235745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2F6DE57-9B9A-8A0D-1881-8BCE904105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2876" y="746439"/>
            <a:ext cx="9019338" cy="5985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0018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D6F733-23A1-F787-E07E-65B131F4C8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7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5B885BB-621F-EA76-2DE7-880A2C552975}"/>
              </a:ext>
            </a:extLst>
          </p:cNvPr>
          <p:cNvSpPr/>
          <p:nvPr/>
        </p:nvSpPr>
        <p:spPr bwMode="auto">
          <a:xfrm>
            <a:off x="1809720" y="4071942"/>
            <a:ext cx="142876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594A186-E007-169D-75CA-CBD5EB200919}"/>
              </a:ext>
            </a:extLst>
          </p:cNvPr>
          <p:cNvSpPr/>
          <p:nvPr/>
        </p:nvSpPr>
        <p:spPr bwMode="auto">
          <a:xfrm>
            <a:off x="3881422" y="4929198"/>
            <a:ext cx="257176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215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327A68-ADA3-3C2B-9EB7-736F7F38FF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72074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55EAD5C-6F6D-DB2E-65B1-0CF1432FDE55}"/>
              </a:ext>
            </a:extLst>
          </p:cNvPr>
          <p:cNvSpPr/>
          <p:nvPr/>
        </p:nvSpPr>
        <p:spPr bwMode="auto">
          <a:xfrm>
            <a:off x="7739074" y="2571744"/>
            <a:ext cx="292895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C3C93BD-486B-014A-E1D4-CEADC22F0FC0}"/>
              </a:ext>
            </a:extLst>
          </p:cNvPr>
          <p:cNvSpPr/>
          <p:nvPr/>
        </p:nvSpPr>
        <p:spPr bwMode="auto">
          <a:xfrm>
            <a:off x="8739206" y="3500438"/>
            <a:ext cx="114300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262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1E7CA6B-F3D7-A960-14D7-E50ED36724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83578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4F15E6A-FD74-936C-34A4-8653525A339A}"/>
              </a:ext>
            </a:extLst>
          </p:cNvPr>
          <p:cNvSpPr/>
          <p:nvPr/>
        </p:nvSpPr>
        <p:spPr bwMode="auto">
          <a:xfrm>
            <a:off x="6667504" y="3143248"/>
            <a:ext cx="164307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333FD9F-6A6A-46BB-4671-707FA35BA677}"/>
              </a:ext>
            </a:extLst>
          </p:cNvPr>
          <p:cNvSpPr/>
          <p:nvPr/>
        </p:nvSpPr>
        <p:spPr bwMode="auto">
          <a:xfrm>
            <a:off x="9596462" y="4000504"/>
            <a:ext cx="114300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831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A4BBD33-E827-663E-5F69-7FFD7BEE7E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97695"/>
            <a:ext cx="10800000" cy="27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732850D-01B7-C5D9-C915-0478FCFF399E}"/>
              </a:ext>
            </a:extLst>
          </p:cNvPr>
          <p:cNvSpPr/>
          <p:nvPr/>
        </p:nvSpPr>
        <p:spPr bwMode="auto">
          <a:xfrm>
            <a:off x="8382016" y="1785926"/>
            <a:ext cx="178595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0217F96-9734-7F9B-EA61-C7907D07B4F5}"/>
              </a:ext>
            </a:extLst>
          </p:cNvPr>
          <p:cNvSpPr/>
          <p:nvPr/>
        </p:nvSpPr>
        <p:spPr bwMode="auto">
          <a:xfrm>
            <a:off x="8096264" y="2857496"/>
            <a:ext cx="107157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01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70C3903-12EA-40E0-D6B1-D3280B94E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46091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58335C0-32DB-5ECF-3FB9-29AEA46622B0}"/>
              </a:ext>
            </a:extLst>
          </p:cNvPr>
          <p:cNvSpPr/>
          <p:nvPr/>
        </p:nvSpPr>
        <p:spPr bwMode="auto">
          <a:xfrm>
            <a:off x="8310578" y="2428868"/>
            <a:ext cx="207170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455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A7063FD-28C0-2816-E8E3-3A2E98C53A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54024"/>
            <a:ext cx="10800000" cy="50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30D45FA-ED8D-4375-6B92-D4995A9046C9}"/>
              </a:ext>
            </a:extLst>
          </p:cNvPr>
          <p:cNvSpPr/>
          <p:nvPr/>
        </p:nvSpPr>
        <p:spPr bwMode="auto">
          <a:xfrm>
            <a:off x="5024430" y="2214554"/>
            <a:ext cx="150019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340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113BBCE-BDA0-9D86-E126-6FBC328CC9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440406"/>
            <a:ext cx="10800000" cy="377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BADCD91-2F8B-6998-2D56-25E64D00AFF9}"/>
              </a:ext>
            </a:extLst>
          </p:cNvPr>
          <p:cNvSpPr/>
          <p:nvPr/>
        </p:nvSpPr>
        <p:spPr bwMode="auto">
          <a:xfrm>
            <a:off x="4524364" y="2571744"/>
            <a:ext cx="1857388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2C861AC-D07F-A774-AADF-B4B71E0274BE}"/>
              </a:ext>
            </a:extLst>
          </p:cNvPr>
          <p:cNvSpPr/>
          <p:nvPr/>
        </p:nvSpPr>
        <p:spPr bwMode="auto">
          <a:xfrm>
            <a:off x="5095868" y="3500438"/>
            <a:ext cx="292895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676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9E9360-D112-790F-1D2D-A017635905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69728"/>
            <a:ext cx="10800000" cy="373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5188286-B404-1977-9C33-FA26F21F39E3}"/>
              </a:ext>
            </a:extLst>
          </p:cNvPr>
          <p:cNvSpPr/>
          <p:nvPr/>
        </p:nvSpPr>
        <p:spPr bwMode="auto">
          <a:xfrm>
            <a:off x="5810248" y="1285860"/>
            <a:ext cx="478634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12CF341-38CE-BC0A-9AB0-E92B686591D5}"/>
              </a:ext>
            </a:extLst>
          </p:cNvPr>
          <p:cNvSpPr/>
          <p:nvPr/>
        </p:nvSpPr>
        <p:spPr bwMode="auto">
          <a:xfrm>
            <a:off x="5238744" y="3214686"/>
            <a:ext cx="2928958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035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1275080-D014-5F8F-A256-B1B0C61162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64107"/>
            <a:ext cx="1080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3301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BA18272-89F9-4E35-E34A-5251B5CDD3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947" y="714357"/>
            <a:ext cx="10080000" cy="35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D6F34C6-F3F1-0522-69B6-6CA4CE04DA37}"/>
              </a:ext>
            </a:extLst>
          </p:cNvPr>
          <p:cNvSpPr/>
          <p:nvPr/>
        </p:nvSpPr>
        <p:spPr bwMode="auto">
          <a:xfrm>
            <a:off x="7381884" y="928670"/>
            <a:ext cx="300039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6320F49-07E5-461B-B12C-61D5C7FFE4C5}"/>
              </a:ext>
            </a:extLst>
          </p:cNvPr>
          <p:cNvSpPr/>
          <p:nvPr/>
        </p:nvSpPr>
        <p:spPr bwMode="auto">
          <a:xfrm>
            <a:off x="5953124" y="2786058"/>
            <a:ext cx="300039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0A5C394D-7C02-715E-4BE6-6DB7B189EF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916"/>
          <a:stretch>
            <a:fillRect/>
          </a:stretch>
        </p:blipFill>
        <p:spPr>
          <a:xfrm>
            <a:off x="1088098" y="4088391"/>
            <a:ext cx="10080000" cy="2626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079126B-E3CC-724B-40A1-9CE0DAE404B6}"/>
              </a:ext>
            </a:extLst>
          </p:cNvPr>
          <p:cNvSpPr/>
          <p:nvPr/>
        </p:nvSpPr>
        <p:spPr bwMode="auto">
          <a:xfrm>
            <a:off x="4524364" y="5143512"/>
            <a:ext cx="221457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896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D452CBF4-D599-FE36-E8F0-00AEC0C8F0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2357430"/>
            <a:ext cx="10800000" cy="379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0A5C394D-7C02-715E-4BE6-6DB7B189EF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5208"/>
          <a:stretch>
            <a:fillRect/>
          </a:stretch>
        </p:blipFill>
        <p:spPr>
          <a:xfrm>
            <a:off x="868164" y="1142984"/>
            <a:ext cx="10800000" cy="95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F04DA1C-9F6C-E2A2-5010-7C919C145E2B}"/>
              </a:ext>
            </a:extLst>
          </p:cNvPr>
          <p:cNvSpPr/>
          <p:nvPr/>
        </p:nvSpPr>
        <p:spPr bwMode="auto">
          <a:xfrm>
            <a:off x="3309918" y="1285860"/>
            <a:ext cx="142876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F9062727-A45A-346B-0D3B-BEA0480D33DB}"/>
              </a:ext>
            </a:extLst>
          </p:cNvPr>
          <p:cNvSpPr/>
          <p:nvPr/>
        </p:nvSpPr>
        <p:spPr bwMode="auto">
          <a:xfrm>
            <a:off x="1881158" y="3357562"/>
            <a:ext cx="2143140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D1094CF7-EDD2-CF8B-798C-88F6DFD07FDC}"/>
              </a:ext>
            </a:extLst>
          </p:cNvPr>
          <p:cNvSpPr/>
          <p:nvPr/>
        </p:nvSpPr>
        <p:spPr bwMode="auto">
          <a:xfrm>
            <a:off x="4310050" y="5286388"/>
            <a:ext cx="185738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838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7FA7062-F244-A281-4521-A55D6DE22E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725902"/>
            <a:ext cx="8001055" cy="1131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E9D70A71-A086-C77A-B0FB-12D87C396F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1714488"/>
            <a:ext cx="10080000" cy="501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4512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CEB6FBA-551A-84FE-542C-81FAA3E8B5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28670"/>
            <a:ext cx="10800000" cy="54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2947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自定义</PresentationFormat>
  <Paragraphs>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38</cp:revision>
  <dcterms:created xsi:type="dcterms:W3CDTF">2015-09-16T06:52:26Z</dcterms:created>
  <dcterms:modified xsi:type="dcterms:W3CDTF">2023-11-10T03:03:04Z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