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75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=""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14775" y="3019425"/>
            <a:ext cx="4362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17FF3BC-4C23-847E-E6EA-69408DE8C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1A8BDDD5-79A4-639B-74BC-2AA30D3E2C4D}"/>
              </a:ext>
            </a:extLst>
          </p:cNvPr>
          <p:cNvSpPr/>
          <p:nvPr/>
        </p:nvSpPr>
        <p:spPr bwMode="auto">
          <a:xfrm>
            <a:off x="1666844" y="1857364"/>
            <a:ext cx="957269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6E25C23F-33E5-0DC5-0168-34CABD0F1E98}"/>
              </a:ext>
            </a:extLst>
          </p:cNvPr>
          <p:cNvSpPr/>
          <p:nvPr/>
        </p:nvSpPr>
        <p:spPr bwMode="auto">
          <a:xfrm>
            <a:off x="1238216" y="2571744"/>
            <a:ext cx="328614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="" xmlns:a16="http://schemas.microsoft.com/office/drawing/2014/main" id="{252DB4CB-A498-D3E9-85FB-0449EA7D11AB}"/>
              </a:ext>
            </a:extLst>
          </p:cNvPr>
          <p:cNvSpPr/>
          <p:nvPr/>
        </p:nvSpPr>
        <p:spPr bwMode="auto">
          <a:xfrm>
            <a:off x="1738282" y="4000504"/>
            <a:ext cx="950125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="" xmlns:a16="http://schemas.microsoft.com/office/drawing/2014/main" id="{BFDAF75E-ADAA-B8D7-0A6B-C3760E30D353}"/>
              </a:ext>
            </a:extLst>
          </p:cNvPr>
          <p:cNvSpPr/>
          <p:nvPr/>
        </p:nvSpPr>
        <p:spPr bwMode="auto">
          <a:xfrm>
            <a:off x="1238216" y="4857760"/>
            <a:ext cx="628654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470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E43E236-61EB-2431-13FE-B0883B277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60239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576E15BF-B432-4FF0-8FE2-D77CAD67E7DE}"/>
              </a:ext>
            </a:extLst>
          </p:cNvPr>
          <p:cNvSpPr/>
          <p:nvPr/>
        </p:nvSpPr>
        <p:spPr bwMode="auto">
          <a:xfrm>
            <a:off x="1595406" y="3571876"/>
            <a:ext cx="95726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0CAB9598-88D8-9DCF-EC6B-D21A85819642}"/>
              </a:ext>
            </a:extLst>
          </p:cNvPr>
          <p:cNvSpPr/>
          <p:nvPr/>
        </p:nvSpPr>
        <p:spPr bwMode="auto">
          <a:xfrm>
            <a:off x="666712" y="4429131"/>
            <a:ext cx="10644262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1311C981-9B7B-1D04-9B19-CB7ED60BE854}"/>
              </a:ext>
            </a:extLst>
          </p:cNvPr>
          <p:cNvSpPr/>
          <p:nvPr/>
        </p:nvSpPr>
        <p:spPr bwMode="auto">
          <a:xfrm>
            <a:off x="666712" y="5143512"/>
            <a:ext cx="1064426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512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55C7677-BB85-6D8A-D91B-E63A60BDDF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034323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BBF2F8F0-DD1A-75DA-72D5-603AFF7731F7}"/>
              </a:ext>
            </a:extLst>
          </p:cNvPr>
          <p:cNvSpPr/>
          <p:nvPr/>
        </p:nvSpPr>
        <p:spPr bwMode="auto">
          <a:xfrm>
            <a:off x="681904" y="1000108"/>
            <a:ext cx="10557632" cy="62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9429E8CE-B182-A2F6-F5FD-15F5A1859551}"/>
              </a:ext>
            </a:extLst>
          </p:cNvPr>
          <p:cNvSpPr/>
          <p:nvPr/>
        </p:nvSpPr>
        <p:spPr bwMode="auto">
          <a:xfrm>
            <a:off x="681904" y="1733904"/>
            <a:ext cx="10700508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="" xmlns:a16="http://schemas.microsoft.com/office/drawing/2014/main" id="{86D939E9-6B50-37E8-1C6F-CD42FB02A01E}"/>
              </a:ext>
            </a:extLst>
          </p:cNvPr>
          <p:cNvSpPr/>
          <p:nvPr/>
        </p:nvSpPr>
        <p:spPr bwMode="auto">
          <a:xfrm>
            <a:off x="681904" y="2505332"/>
            <a:ext cx="10486194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="" xmlns:a16="http://schemas.microsoft.com/office/drawing/2014/main" id="{D95AFA49-0A4B-425D-A021-38A4757BDFE4}"/>
              </a:ext>
            </a:extLst>
          </p:cNvPr>
          <p:cNvSpPr/>
          <p:nvPr/>
        </p:nvSpPr>
        <p:spPr bwMode="auto">
          <a:xfrm>
            <a:off x="666712" y="3429000"/>
            <a:ext cx="10644262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="" xmlns:a16="http://schemas.microsoft.com/office/drawing/2014/main" id="{0E96F5FD-1FEC-C4EE-0FAA-ED918ADCB1FD}"/>
              </a:ext>
            </a:extLst>
          </p:cNvPr>
          <p:cNvSpPr/>
          <p:nvPr/>
        </p:nvSpPr>
        <p:spPr bwMode="auto">
          <a:xfrm>
            <a:off x="738150" y="4143380"/>
            <a:ext cx="10358510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="" xmlns:a16="http://schemas.microsoft.com/office/drawing/2014/main" id="{A8E0A19C-9668-7FF4-788E-91862C1D1DCD}"/>
              </a:ext>
            </a:extLst>
          </p:cNvPr>
          <p:cNvSpPr/>
          <p:nvPr/>
        </p:nvSpPr>
        <p:spPr bwMode="auto">
          <a:xfrm>
            <a:off x="666712" y="4857760"/>
            <a:ext cx="1057282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="" xmlns:a16="http://schemas.microsoft.com/office/drawing/2014/main" id="{334C0344-10A9-4C7C-C9C7-9CD1504FD6D5}"/>
              </a:ext>
            </a:extLst>
          </p:cNvPr>
          <p:cNvSpPr/>
          <p:nvPr/>
        </p:nvSpPr>
        <p:spPr bwMode="auto">
          <a:xfrm>
            <a:off x="595274" y="5643578"/>
            <a:ext cx="328614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885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1" grpId="0" animBg="1"/>
      <p:bldP spid="29" grpId="0" animBg="1"/>
      <p:bldP spid="33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DFE873A9-CA4A-4AF9-74F7-F4D3590D20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2429123D-93BF-7087-2258-5EC822292655}"/>
              </a:ext>
            </a:extLst>
          </p:cNvPr>
          <p:cNvSpPr/>
          <p:nvPr/>
        </p:nvSpPr>
        <p:spPr bwMode="auto">
          <a:xfrm>
            <a:off x="1691428" y="1143428"/>
            <a:ext cx="940523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0383A006-A8FE-8293-4C73-D027ACF34A2D}"/>
              </a:ext>
            </a:extLst>
          </p:cNvPr>
          <p:cNvSpPr/>
          <p:nvPr/>
        </p:nvSpPr>
        <p:spPr bwMode="auto">
          <a:xfrm>
            <a:off x="681904" y="1819619"/>
            <a:ext cx="10557632" cy="609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71D1028F-A79D-0498-7B02-47AA5D7FFF0D}"/>
              </a:ext>
            </a:extLst>
          </p:cNvPr>
          <p:cNvSpPr/>
          <p:nvPr/>
        </p:nvSpPr>
        <p:spPr bwMode="auto">
          <a:xfrm>
            <a:off x="681904" y="2581523"/>
            <a:ext cx="10629070" cy="63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="" xmlns:a16="http://schemas.microsoft.com/office/drawing/2014/main" id="{015056C7-D6FD-3F62-2340-4A8406F9BB3B}"/>
              </a:ext>
            </a:extLst>
          </p:cNvPr>
          <p:cNvSpPr/>
          <p:nvPr/>
        </p:nvSpPr>
        <p:spPr bwMode="auto">
          <a:xfrm>
            <a:off x="666712" y="3357562"/>
            <a:ext cx="1064426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="" xmlns:a16="http://schemas.microsoft.com/office/drawing/2014/main" id="{A0636F71-EBCE-DCBD-8122-3A4A2E2606E4}"/>
              </a:ext>
            </a:extLst>
          </p:cNvPr>
          <p:cNvSpPr/>
          <p:nvPr/>
        </p:nvSpPr>
        <p:spPr bwMode="auto">
          <a:xfrm>
            <a:off x="666712" y="4071942"/>
            <a:ext cx="1050138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="" xmlns:a16="http://schemas.microsoft.com/office/drawing/2014/main" id="{6782EF54-CA52-A4AE-CA09-9C00D04C080C}"/>
              </a:ext>
            </a:extLst>
          </p:cNvPr>
          <p:cNvSpPr/>
          <p:nvPr/>
        </p:nvSpPr>
        <p:spPr bwMode="auto">
          <a:xfrm>
            <a:off x="666712" y="4929198"/>
            <a:ext cx="1057282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="" xmlns:a16="http://schemas.microsoft.com/office/drawing/2014/main" id="{FB24C8E2-024E-9E6E-1891-377940A9FF5B}"/>
              </a:ext>
            </a:extLst>
          </p:cNvPr>
          <p:cNvSpPr/>
          <p:nvPr/>
        </p:nvSpPr>
        <p:spPr bwMode="auto">
          <a:xfrm>
            <a:off x="666712" y="5738741"/>
            <a:ext cx="7143800" cy="54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623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 animBg="1"/>
      <p:bldP spid="22" grpId="0" animBg="1"/>
      <p:bldP spid="24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DDE52355-D21B-DD3F-0DB6-A32EBD2A1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1852472"/>
            <a:ext cx="10800000" cy="22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0F2CAA31-C811-C4F6-0D86-567B6E19427F}"/>
              </a:ext>
            </a:extLst>
          </p:cNvPr>
          <p:cNvSpPr/>
          <p:nvPr/>
        </p:nvSpPr>
        <p:spPr bwMode="auto">
          <a:xfrm>
            <a:off x="1452530" y="1857364"/>
            <a:ext cx="978700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09EF6F86-242A-9193-1D58-8C18B070B176}"/>
              </a:ext>
            </a:extLst>
          </p:cNvPr>
          <p:cNvSpPr/>
          <p:nvPr/>
        </p:nvSpPr>
        <p:spPr bwMode="auto">
          <a:xfrm>
            <a:off x="452398" y="2571744"/>
            <a:ext cx="1078713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="" xmlns:a16="http://schemas.microsoft.com/office/drawing/2014/main" id="{4A5F9C01-9532-3268-89BC-20E223652854}"/>
              </a:ext>
            </a:extLst>
          </p:cNvPr>
          <p:cNvSpPr/>
          <p:nvPr/>
        </p:nvSpPr>
        <p:spPr bwMode="auto">
          <a:xfrm>
            <a:off x="443006" y="3485973"/>
            <a:ext cx="2009656" cy="443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631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3F0B0895-9313-2DD9-6A2F-4FD59A766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067744"/>
            <a:ext cx="10800000" cy="46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31D24F1-2961-CFDF-B072-618B11EDF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501628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7403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C8B6BD6-0806-226F-39A8-486F85C86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15883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9C64DDF7-DD52-804C-A01F-F3AEC9149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420339"/>
            <a:ext cx="10800000" cy="32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9971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E0BB63C-4345-3FC2-554B-1771E6604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92" y="785794"/>
            <a:ext cx="7376264" cy="600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69455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08AC5815-0B62-5809-8AA7-2228DAC6E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79645"/>
            <a:ext cx="10800000" cy="41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E63C5331-AAB3-40F6-446C-110FBFD87EB2}"/>
              </a:ext>
            </a:extLst>
          </p:cNvPr>
          <p:cNvSpPr/>
          <p:nvPr/>
        </p:nvSpPr>
        <p:spPr bwMode="auto">
          <a:xfrm>
            <a:off x="1523968" y="4429132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5515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BF6C2953-2938-9765-0AD3-F309FC687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594884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242FAA68-D3B7-1C1E-2F43-99C83D712EB2}"/>
              </a:ext>
            </a:extLst>
          </p:cNvPr>
          <p:cNvSpPr/>
          <p:nvPr/>
        </p:nvSpPr>
        <p:spPr bwMode="auto">
          <a:xfrm>
            <a:off x="1666844" y="2428868"/>
            <a:ext cx="278608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3B7695F0-63E8-D516-00C3-AE8F44ABDB99}"/>
              </a:ext>
            </a:extLst>
          </p:cNvPr>
          <p:cNvSpPr/>
          <p:nvPr/>
        </p:nvSpPr>
        <p:spPr bwMode="auto">
          <a:xfrm>
            <a:off x="1595406" y="4071943"/>
            <a:ext cx="57150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29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302947A-D00B-7564-7326-82077A496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391844"/>
            <a:ext cx="10800000" cy="38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9A7B93DF-CE07-CDBB-928A-7A28F003A8D8}"/>
              </a:ext>
            </a:extLst>
          </p:cNvPr>
          <p:cNvSpPr/>
          <p:nvPr/>
        </p:nvSpPr>
        <p:spPr bwMode="auto">
          <a:xfrm>
            <a:off x="1452530" y="3786190"/>
            <a:ext cx="97155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="" xmlns:a16="http://schemas.microsoft.com/office/drawing/2014/main" id="{B9D96595-42CA-C634-ADA4-E52542528396}"/>
              </a:ext>
            </a:extLst>
          </p:cNvPr>
          <p:cNvSpPr/>
          <p:nvPr/>
        </p:nvSpPr>
        <p:spPr bwMode="auto">
          <a:xfrm>
            <a:off x="1309654" y="4572008"/>
            <a:ext cx="1643074" cy="54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682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