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933700"/>
            <a:ext cx="441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6B7480-2825-5143-6BCD-BC3BB87FF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2207"/>
            <a:ext cx="10800000" cy="4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A42A7D-FD58-9BB5-B2C4-4143695A61AA}"/>
              </a:ext>
            </a:extLst>
          </p:cNvPr>
          <p:cNvSpPr/>
          <p:nvPr/>
        </p:nvSpPr>
        <p:spPr bwMode="auto">
          <a:xfrm>
            <a:off x="1253332" y="1057714"/>
            <a:ext cx="556387" cy="58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FD9E5D-A7E0-5F53-14FD-0E6D9BCA08E5}"/>
              </a:ext>
            </a:extLst>
          </p:cNvPr>
          <p:cNvSpPr/>
          <p:nvPr/>
        </p:nvSpPr>
        <p:spPr bwMode="auto">
          <a:xfrm>
            <a:off x="1309654" y="285749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67A02E2-7F3F-B1F1-6A13-93A11130E96A}"/>
              </a:ext>
            </a:extLst>
          </p:cNvPr>
          <p:cNvSpPr/>
          <p:nvPr/>
        </p:nvSpPr>
        <p:spPr bwMode="auto">
          <a:xfrm>
            <a:off x="1309654" y="4429132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318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C0B6C38-E1C9-B15A-77D1-848DE2628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0538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74BFA4-FC89-D401-D256-4F0352B5029C}"/>
              </a:ext>
            </a:extLst>
          </p:cNvPr>
          <p:cNvSpPr/>
          <p:nvPr/>
        </p:nvSpPr>
        <p:spPr bwMode="auto">
          <a:xfrm>
            <a:off x="1309654" y="1285860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A1639E9-2F0D-5C0E-7800-B70279C0367F}"/>
              </a:ext>
            </a:extLst>
          </p:cNvPr>
          <p:cNvSpPr/>
          <p:nvPr/>
        </p:nvSpPr>
        <p:spPr bwMode="auto">
          <a:xfrm>
            <a:off x="1238216" y="292893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0E5BE33-CE6F-6F79-00A5-58D4C6FE7293}"/>
              </a:ext>
            </a:extLst>
          </p:cNvPr>
          <p:cNvSpPr/>
          <p:nvPr/>
        </p:nvSpPr>
        <p:spPr bwMode="auto">
          <a:xfrm>
            <a:off x="1166778" y="4572008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916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F3E696-7D8B-4467-DA8D-AC3821DF2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8190"/>
            <a:ext cx="10800000" cy="49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449CBB-2E7D-5B31-B8A6-A6BA5E29E482}"/>
              </a:ext>
            </a:extLst>
          </p:cNvPr>
          <p:cNvSpPr/>
          <p:nvPr/>
        </p:nvSpPr>
        <p:spPr bwMode="auto">
          <a:xfrm>
            <a:off x="1238216" y="1214422"/>
            <a:ext cx="57150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6CC790F-EAE8-1AD4-446B-08B6AC3B4055}"/>
              </a:ext>
            </a:extLst>
          </p:cNvPr>
          <p:cNvSpPr/>
          <p:nvPr/>
        </p:nvSpPr>
        <p:spPr bwMode="auto">
          <a:xfrm>
            <a:off x="1238216" y="2857496"/>
            <a:ext cx="50006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BE70669-7798-A291-5720-433EAD35019E}"/>
              </a:ext>
            </a:extLst>
          </p:cNvPr>
          <p:cNvSpPr/>
          <p:nvPr/>
        </p:nvSpPr>
        <p:spPr bwMode="auto">
          <a:xfrm>
            <a:off x="1238216" y="4643446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501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8D3025-9711-5744-2537-8D549B138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0538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269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0D6E9E-DA7D-DFF8-8B7A-32B357C4ED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69100"/>
            <a:ext cx="10800000" cy="497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6282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929758-D992-BB38-2314-DB3FF920B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5462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4484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88265B-F867-D83D-D5BB-27A0D4591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1443215"/>
            <a:ext cx="10800000" cy="34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4691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32B9B7-BE11-9049-ACE2-B4B3C828E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1677"/>
            <a:ext cx="10800000" cy="4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042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707748-A979-8554-CD3B-9E08FFC5A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9628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8732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44DD2A-51C4-81FB-D51F-C525A5852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6099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1E96F5-9B4A-10E9-9770-AEDF81842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2736"/>
            <a:ext cx="10800000" cy="505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EE984E-C35F-A822-3153-EB7EB7E9D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50446"/>
            <a:ext cx="10800000" cy="25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5E5FB33-9383-295D-1FE4-0903BA34B1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750322"/>
            <a:ext cx="10800000" cy="18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8393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2A0595-3BC8-7710-DA1F-B2B6E45E4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5614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E3B069-2F17-967C-7AF0-05465013A5F5}"/>
              </a:ext>
            </a:extLst>
          </p:cNvPr>
          <p:cNvSpPr/>
          <p:nvPr/>
        </p:nvSpPr>
        <p:spPr bwMode="auto">
          <a:xfrm>
            <a:off x="10025090" y="185736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29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AACD49-68FC-E738-98DD-640830BE0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156" y="785794"/>
            <a:ext cx="9360000" cy="595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B99F86-4DBE-47F6-B703-0E31FF18375A}"/>
              </a:ext>
            </a:extLst>
          </p:cNvPr>
          <p:cNvSpPr/>
          <p:nvPr/>
        </p:nvSpPr>
        <p:spPr bwMode="auto">
          <a:xfrm>
            <a:off x="9239272" y="150017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113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84EEB6-7B48-2A3E-A602-EA54DAE78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8065FFE-F0A7-D783-39D9-B11FFC728A1B}"/>
              </a:ext>
            </a:extLst>
          </p:cNvPr>
          <p:cNvSpPr/>
          <p:nvPr/>
        </p:nvSpPr>
        <p:spPr bwMode="auto">
          <a:xfrm>
            <a:off x="9882214" y="2143116"/>
            <a:ext cx="85725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590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CC2F37-8119-2FF1-C2E7-D5562A833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214" y="857232"/>
            <a:ext cx="9000000" cy="59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EB4D50-D23B-69B1-1B19-A0D05992E567}"/>
              </a:ext>
            </a:extLst>
          </p:cNvPr>
          <p:cNvSpPr/>
          <p:nvPr/>
        </p:nvSpPr>
        <p:spPr bwMode="auto">
          <a:xfrm>
            <a:off x="8739206" y="242886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35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E89256-F458-5E09-88A5-00301BE69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72000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89FB47-586B-B706-30B0-84223D11E09A}"/>
              </a:ext>
            </a:extLst>
          </p:cNvPr>
          <p:cNvSpPr/>
          <p:nvPr/>
        </p:nvSpPr>
        <p:spPr bwMode="auto">
          <a:xfrm>
            <a:off x="10025090" y="207167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03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6D5CE3-0F64-04D8-F3C0-E3B408ABA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957694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851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720C46-A02E-C50D-21AF-78D4BC82C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26521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6371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855B7A-DFE5-895D-FD5B-643D8C48B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83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011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641143-99B2-CA64-E05C-B2963F789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71777"/>
            <a:ext cx="10800000" cy="34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1998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27C074-4386-9D9E-7DD9-BE33F2126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0908" y="785794"/>
            <a:ext cx="9720000" cy="59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7934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F23EF1-AEB1-5C73-770E-7396CC1EA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9568"/>
            <a:ext cx="10800000" cy="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69B4678-F37C-CE9C-26B4-2892938AD7EA}"/>
              </a:ext>
            </a:extLst>
          </p:cNvPr>
          <p:cNvSpPr/>
          <p:nvPr/>
        </p:nvSpPr>
        <p:spPr bwMode="auto">
          <a:xfrm>
            <a:off x="1309654" y="1285860"/>
            <a:ext cx="500066" cy="39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E3E5018-EB92-A0A3-0304-93267D4966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49" y="1904933"/>
            <a:ext cx="10800000" cy="416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70AE928-4947-04C8-0183-219972074FCD}"/>
              </a:ext>
            </a:extLst>
          </p:cNvPr>
          <p:cNvSpPr/>
          <p:nvPr/>
        </p:nvSpPr>
        <p:spPr bwMode="auto">
          <a:xfrm>
            <a:off x="1300054" y="2704983"/>
            <a:ext cx="509666" cy="6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15870AB-5475-4F3F-9065-C6A6075289E5}"/>
              </a:ext>
            </a:extLst>
          </p:cNvPr>
          <p:cNvSpPr/>
          <p:nvPr/>
        </p:nvSpPr>
        <p:spPr bwMode="auto">
          <a:xfrm>
            <a:off x="1238216" y="450057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796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4C8C3B-13C1-BB77-5424-38FBEF8CC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6372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DD6AD2-38AE-AE19-011D-425F6F8A834F}"/>
              </a:ext>
            </a:extLst>
          </p:cNvPr>
          <p:cNvSpPr/>
          <p:nvPr/>
        </p:nvSpPr>
        <p:spPr bwMode="auto">
          <a:xfrm>
            <a:off x="1281904" y="1124380"/>
            <a:ext cx="456378" cy="44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0D22ED-5D1B-22AA-7E7A-F24EF8359AAD}"/>
              </a:ext>
            </a:extLst>
          </p:cNvPr>
          <p:cNvSpPr/>
          <p:nvPr/>
        </p:nvSpPr>
        <p:spPr bwMode="auto">
          <a:xfrm>
            <a:off x="1238216" y="278605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2F993BD-6857-D23E-5075-C3E3B290C213}"/>
              </a:ext>
            </a:extLst>
          </p:cNvPr>
          <p:cNvSpPr/>
          <p:nvPr/>
        </p:nvSpPr>
        <p:spPr bwMode="auto">
          <a:xfrm>
            <a:off x="1309654" y="4429132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021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2023-11-10T01:43:02Z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