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32" r:id="rId3"/>
    <p:sldId id="431" r:id="rId4"/>
    <p:sldId id="430" r:id="rId5"/>
    <p:sldId id="429" r:id="rId6"/>
    <p:sldId id="427" r:id="rId7"/>
    <p:sldId id="426" r:id="rId8"/>
    <p:sldId id="425" r:id="rId9"/>
    <p:sldId id="424" r:id="rId10"/>
    <p:sldId id="423" r:id="rId11"/>
    <p:sldId id="422" r:id="rId12"/>
    <p:sldId id="421" r:id="rId13"/>
    <p:sldId id="420" r:id="rId14"/>
    <p:sldId id="419" r:id="rId15"/>
    <p:sldId id="418" r:id="rId16"/>
    <p:sldId id="417" r:id="rId17"/>
    <p:sldId id="416" r:id="rId18"/>
    <p:sldId id="415" r:id="rId19"/>
    <p:sldId id="414" r:id="rId20"/>
    <p:sldId id="413" r:id="rId21"/>
    <p:sldId id="412" r:id="rId22"/>
    <p:sldId id="411" r:id="rId23"/>
    <p:sldId id="410" r:id="rId24"/>
    <p:sldId id="409" r:id="rId25"/>
    <p:sldId id="408" r:id="rId26"/>
    <p:sldId id="407" r:id="rId27"/>
    <p:sldId id="406" r:id="rId28"/>
    <p:sldId id="405" r:id="rId29"/>
    <p:sldId id="404" r:id="rId30"/>
    <p:sldId id="402" r:id="rId31"/>
    <p:sldId id="401" r:id="rId32"/>
    <p:sldId id="400" r:id="rId33"/>
    <p:sldId id="399" r:id="rId34"/>
    <p:sldId id="398" r:id="rId35"/>
    <p:sldId id="397" r:id="rId36"/>
    <p:sldId id="396" r:id="rId37"/>
    <p:sldId id="395" r:id="rId38"/>
    <p:sldId id="394" r:id="rId39"/>
    <p:sldId id="393" r:id="rId40"/>
    <p:sldId id="392" r:id="rId41"/>
    <p:sldId id="390" r:id="rId42"/>
    <p:sldId id="388" r:id="rId43"/>
    <p:sldId id="387" r:id="rId44"/>
    <p:sldId id="386" r:id="rId45"/>
    <p:sldId id="385" r:id="rId46"/>
    <p:sldId id="384" r:id="rId47"/>
    <p:sldId id="382" r:id="rId48"/>
    <p:sldId id="379" r:id="rId49"/>
    <p:sldId id="378" r:id="rId50"/>
    <p:sldId id="377" r:id="rId51"/>
    <p:sldId id="376" r:id="rId52"/>
    <p:sldId id="375" r:id="rId53"/>
    <p:sldId id="374" r:id="rId54"/>
    <p:sldId id="373" r:id="rId55"/>
    <p:sldId id="371" r:id="rId56"/>
    <p:sldId id="370" r:id="rId57"/>
    <p:sldId id="369" r:id="rId58"/>
    <p:sldId id="367" r:id="rId59"/>
    <p:sldId id="366" r:id="rId60"/>
    <p:sldId id="365" r:id="rId61"/>
    <p:sldId id="364" r:id="rId6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7B47C3-7063-1FAD-7354-B096032EA6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963652"/>
            <a:ext cx="10800000" cy="2930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88E08F8-7E5D-FD99-1BB9-6CDEBE8FF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59917"/>
            <a:ext cx="10800000" cy="251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1AA8226-6431-5296-F9E4-9860A3DAC70F}"/>
              </a:ext>
            </a:extLst>
          </p:cNvPr>
          <p:cNvSpPr/>
          <p:nvPr/>
        </p:nvSpPr>
        <p:spPr bwMode="auto">
          <a:xfrm>
            <a:off x="1215238" y="1712739"/>
            <a:ext cx="304761" cy="30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511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F13C6F-5EFC-D77E-1FC7-AB8EAF476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57988"/>
            <a:ext cx="10800000" cy="365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9256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7FE4841-3129-DC8F-8CE6-2819DAA389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82209"/>
            <a:ext cx="10800000" cy="3204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682E6C7-31FF-5BEA-A7B0-D153508B95E7}"/>
              </a:ext>
            </a:extLst>
          </p:cNvPr>
          <p:cNvSpPr/>
          <p:nvPr/>
        </p:nvSpPr>
        <p:spPr bwMode="auto">
          <a:xfrm>
            <a:off x="1767619" y="4233231"/>
            <a:ext cx="276190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34A6453-A686-CD21-AF7C-3545DD5DEEE6}"/>
              </a:ext>
            </a:extLst>
          </p:cNvPr>
          <p:cNvSpPr/>
          <p:nvPr/>
        </p:nvSpPr>
        <p:spPr bwMode="auto">
          <a:xfrm>
            <a:off x="3862857" y="4233231"/>
            <a:ext cx="342857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D398FA0-D5A9-4434-C23C-71011C55ED2F}"/>
              </a:ext>
            </a:extLst>
          </p:cNvPr>
          <p:cNvSpPr/>
          <p:nvPr/>
        </p:nvSpPr>
        <p:spPr bwMode="auto">
          <a:xfrm>
            <a:off x="6034285" y="4233231"/>
            <a:ext cx="304761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A26DF2D-8B3A-BC0F-5721-36A99B205635}"/>
              </a:ext>
            </a:extLst>
          </p:cNvPr>
          <p:cNvSpPr/>
          <p:nvPr/>
        </p:nvSpPr>
        <p:spPr bwMode="auto">
          <a:xfrm>
            <a:off x="8158095" y="4233231"/>
            <a:ext cx="295238" cy="305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39207B7-73E8-EB23-2A96-041E3052C1CA}"/>
              </a:ext>
            </a:extLst>
          </p:cNvPr>
          <p:cNvSpPr/>
          <p:nvPr/>
        </p:nvSpPr>
        <p:spPr bwMode="auto">
          <a:xfrm>
            <a:off x="10291428" y="4233231"/>
            <a:ext cx="257141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66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684985-0193-0E45-802D-F3ECE84BF1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4638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7A284A4-3F2C-3030-F4E6-08610ED7D3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94234"/>
            <a:ext cx="10800000" cy="33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3692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EF8339-72D8-3933-3C65-49B47F2523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690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1499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BBED5B8-1545-2AB0-E49F-BCA5CE1A55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75768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7947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E2BA26A-6CE2-6164-5B45-0A4B78AA02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425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7963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4C28CAD-A84B-F146-F717-033FB313AD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2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6D81503-916A-7957-BFEF-CBFF52704D17}"/>
              </a:ext>
            </a:extLst>
          </p:cNvPr>
          <p:cNvSpPr/>
          <p:nvPr/>
        </p:nvSpPr>
        <p:spPr bwMode="auto">
          <a:xfrm>
            <a:off x="1196190" y="1886436"/>
            <a:ext cx="333333" cy="304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1EB7927-67A0-5ADA-42D4-A5DDD38C0567}"/>
              </a:ext>
            </a:extLst>
          </p:cNvPr>
          <p:cNvSpPr/>
          <p:nvPr/>
        </p:nvSpPr>
        <p:spPr bwMode="auto">
          <a:xfrm>
            <a:off x="1234285" y="3781987"/>
            <a:ext cx="276190" cy="29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483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B74214-4FE6-BC4E-A6C3-03D7C7C402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60505"/>
            <a:ext cx="10800000" cy="4425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00F4FF3-FA39-32FF-D2C5-EC9F25C0812C}"/>
              </a:ext>
            </a:extLst>
          </p:cNvPr>
          <p:cNvSpPr/>
          <p:nvPr/>
        </p:nvSpPr>
        <p:spPr bwMode="auto">
          <a:xfrm>
            <a:off x="1215238" y="1484507"/>
            <a:ext cx="304761" cy="314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E5B4731-4BF1-1590-1C8F-81816063EC37}"/>
              </a:ext>
            </a:extLst>
          </p:cNvPr>
          <p:cNvSpPr/>
          <p:nvPr/>
        </p:nvSpPr>
        <p:spPr bwMode="auto">
          <a:xfrm>
            <a:off x="1234285" y="4012259"/>
            <a:ext cx="276190" cy="29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790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CA485F5-2A8F-301A-C335-B6ED28A759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438368"/>
            <a:ext cx="10800000" cy="3776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DE5A55B-C466-1644-8AEF-E3413630F856}"/>
              </a:ext>
            </a:extLst>
          </p:cNvPr>
          <p:cNvSpPr/>
          <p:nvPr/>
        </p:nvSpPr>
        <p:spPr bwMode="auto">
          <a:xfrm>
            <a:off x="1209569" y="4060994"/>
            <a:ext cx="295238" cy="305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DE5A55B-C466-1644-8AEF-E3413630F856}"/>
              </a:ext>
            </a:extLst>
          </p:cNvPr>
          <p:cNvSpPr/>
          <p:nvPr/>
        </p:nvSpPr>
        <p:spPr bwMode="auto">
          <a:xfrm>
            <a:off x="9828926" y="1537914"/>
            <a:ext cx="1643074" cy="214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105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849EE62-C125-F2C6-8C8D-0FAB6D46EB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780656"/>
            <a:ext cx="10800000" cy="1862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58D2F5-B102-EDC4-9244-EB407AB4BCB9}"/>
              </a:ext>
            </a:extLst>
          </p:cNvPr>
          <p:cNvSpPr/>
          <p:nvPr/>
        </p:nvSpPr>
        <p:spPr bwMode="auto">
          <a:xfrm>
            <a:off x="1215238" y="1904833"/>
            <a:ext cx="304761" cy="296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644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9457F9-BC37-C087-D6EB-B07462B51A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00541"/>
            <a:ext cx="10800000" cy="444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0847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9941E53-C738-6F26-B067-E1C29150D6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681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897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57ABAFB-7794-8614-29AE-F5761FC92C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70581"/>
            <a:ext cx="10800000" cy="3144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6927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D2C3FE-9BAE-191A-7FF0-56B8BA4F57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68895"/>
            <a:ext cx="10800000" cy="4374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265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A331D5-F4B4-7FB2-CBA8-059E03222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6E7C1C2-90CA-F342-F86D-5A753C9B8E70}"/>
              </a:ext>
            </a:extLst>
          </p:cNvPr>
          <p:cNvSpPr/>
          <p:nvPr/>
        </p:nvSpPr>
        <p:spPr bwMode="auto">
          <a:xfrm>
            <a:off x="1186666" y="1686848"/>
            <a:ext cx="352380" cy="29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6C48E1B-994F-7889-CBD7-66CF177B1AB9}"/>
              </a:ext>
            </a:extLst>
          </p:cNvPr>
          <p:cNvSpPr/>
          <p:nvPr/>
        </p:nvSpPr>
        <p:spPr bwMode="auto">
          <a:xfrm>
            <a:off x="1215238" y="3564518"/>
            <a:ext cx="295238" cy="314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632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F395B9-4358-CD1D-B4BA-07B214DB56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61469"/>
            <a:ext cx="10800000" cy="385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66CB16E-224D-2729-20B9-8AB5E674040A}"/>
              </a:ext>
            </a:extLst>
          </p:cNvPr>
          <p:cNvSpPr/>
          <p:nvPr/>
        </p:nvSpPr>
        <p:spPr bwMode="auto">
          <a:xfrm>
            <a:off x="1234285" y="1599926"/>
            <a:ext cx="276190" cy="29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74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642ADF1-6049-5760-B990-4C92DED3B6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41452"/>
            <a:ext cx="10800000" cy="384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0DF7A44-7431-23DE-0DF4-5717A590DC27}"/>
              </a:ext>
            </a:extLst>
          </p:cNvPr>
          <p:cNvSpPr/>
          <p:nvPr/>
        </p:nvSpPr>
        <p:spPr bwMode="auto">
          <a:xfrm>
            <a:off x="1224761" y="1603645"/>
            <a:ext cx="276190" cy="2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653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AD3CE6A-68A1-58E0-6C0B-B8D59C009F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917107"/>
            <a:ext cx="10800000" cy="251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92EE9E1-816C-2CFB-3BFD-F1043CA29421}"/>
              </a:ext>
            </a:extLst>
          </p:cNvPr>
          <p:cNvSpPr/>
          <p:nvPr/>
        </p:nvSpPr>
        <p:spPr bwMode="auto">
          <a:xfrm>
            <a:off x="1215238" y="2003069"/>
            <a:ext cx="295238" cy="30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104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303857-E8F5-0C36-E06A-7CCC97DACF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075" y="829413"/>
            <a:ext cx="10800000" cy="378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A43C8A6-07E3-9EEF-6E05-B94C25DBA1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075" y="4544189"/>
            <a:ext cx="10800000" cy="195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3084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C512A7-C5D4-F56A-F1A2-2E01567B90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91290"/>
            <a:ext cx="10800000" cy="423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76220EC-7249-1B9F-FBE7-C2BC6BBAE73A}"/>
              </a:ext>
            </a:extLst>
          </p:cNvPr>
          <p:cNvSpPr/>
          <p:nvPr/>
        </p:nvSpPr>
        <p:spPr bwMode="auto">
          <a:xfrm>
            <a:off x="1215238" y="1267649"/>
            <a:ext cx="304761" cy="30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E619FCD-C4C8-9857-F482-A0C8DD16402E}"/>
              </a:ext>
            </a:extLst>
          </p:cNvPr>
          <p:cNvSpPr/>
          <p:nvPr/>
        </p:nvSpPr>
        <p:spPr bwMode="auto">
          <a:xfrm>
            <a:off x="1186666" y="3749346"/>
            <a:ext cx="342857" cy="295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86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33806D4-C429-DEA4-3BC8-93EBC262D5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971457"/>
            <a:ext cx="10800000" cy="252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6736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5D3A18E-B711-C9F6-2350-2836603E2A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52528"/>
            <a:ext cx="10800000" cy="373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2589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10D9BD-08CE-2D77-C192-75EBABCF8F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34151"/>
            <a:ext cx="10800000" cy="5109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16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14CECA-330C-839E-F1B1-3BCBB91742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963170"/>
            <a:ext cx="10800000" cy="175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499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106B11-05D0-CE1B-5130-53F08D9551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F38BA1-6146-A966-FBB6-9A6A09905CB3}"/>
              </a:ext>
            </a:extLst>
          </p:cNvPr>
          <p:cNvSpPr/>
          <p:nvPr/>
        </p:nvSpPr>
        <p:spPr bwMode="auto">
          <a:xfrm>
            <a:off x="1215238" y="1800588"/>
            <a:ext cx="304761" cy="304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F6FC6A5-889B-C76E-B0B8-B04FCE45A2DC}"/>
              </a:ext>
            </a:extLst>
          </p:cNvPr>
          <p:cNvSpPr/>
          <p:nvPr/>
        </p:nvSpPr>
        <p:spPr bwMode="auto">
          <a:xfrm>
            <a:off x="1234285" y="3067281"/>
            <a:ext cx="276190" cy="29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824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2B7952-1397-B8F3-2C1E-C7655BA64E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55611"/>
            <a:ext cx="10800000" cy="380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DF8D12C-E1A0-5D1A-CB87-1B4683C8892B}"/>
              </a:ext>
            </a:extLst>
          </p:cNvPr>
          <p:cNvSpPr/>
          <p:nvPr/>
        </p:nvSpPr>
        <p:spPr bwMode="auto">
          <a:xfrm>
            <a:off x="1234285" y="1736668"/>
            <a:ext cx="276190" cy="29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997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83FC498-212B-1D28-A20D-59BE160790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50960"/>
            <a:ext cx="10800000" cy="326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DF4A393-7FF6-69D6-80DC-A9CC521251C0}"/>
              </a:ext>
            </a:extLst>
          </p:cNvPr>
          <p:cNvSpPr/>
          <p:nvPr/>
        </p:nvSpPr>
        <p:spPr bwMode="auto">
          <a:xfrm>
            <a:off x="1215238" y="1727725"/>
            <a:ext cx="295238" cy="314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81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A97EA5-7D82-2761-3E75-D9365A0D37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4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617098D-9769-EA57-ABB8-55D7AF9F8732}"/>
              </a:ext>
            </a:extLst>
          </p:cNvPr>
          <p:cNvSpPr/>
          <p:nvPr/>
        </p:nvSpPr>
        <p:spPr bwMode="auto">
          <a:xfrm>
            <a:off x="1215238" y="1143454"/>
            <a:ext cx="304761" cy="3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283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0C848E4-E156-7CBD-DBFB-845BC94C54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13545"/>
            <a:ext cx="10800000" cy="318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C5D6156-CA04-7B79-584E-0C354ACFD1DB}"/>
              </a:ext>
            </a:extLst>
          </p:cNvPr>
          <p:cNvSpPr/>
          <p:nvPr/>
        </p:nvSpPr>
        <p:spPr bwMode="auto">
          <a:xfrm>
            <a:off x="9577142" y="2697133"/>
            <a:ext cx="295238" cy="30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211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17ED33-26C8-F43A-129E-65413935A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43108"/>
            <a:ext cx="10800000" cy="435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A4AB8C6-6E2F-CCD2-EB65-760C42D4FEEC}"/>
              </a:ext>
            </a:extLst>
          </p:cNvPr>
          <p:cNvSpPr/>
          <p:nvPr/>
        </p:nvSpPr>
        <p:spPr bwMode="auto">
          <a:xfrm>
            <a:off x="10681904" y="1867784"/>
            <a:ext cx="304761" cy="295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FB28491-69C6-8962-B1EB-B1AF4F1FF7CB}"/>
              </a:ext>
            </a:extLst>
          </p:cNvPr>
          <p:cNvSpPr/>
          <p:nvPr/>
        </p:nvSpPr>
        <p:spPr bwMode="auto">
          <a:xfrm>
            <a:off x="4110476" y="5004871"/>
            <a:ext cx="257142" cy="305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82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F520CBC-78D5-DD41-D884-AB19828530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537D4AC-B7F9-52DE-3FC9-0A6832AB1D9E}"/>
              </a:ext>
            </a:extLst>
          </p:cNvPr>
          <p:cNvSpPr/>
          <p:nvPr/>
        </p:nvSpPr>
        <p:spPr bwMode="auto">
          <a:xfrm>
            <a:off x="1196190" y="1143611"/>
            <a:ext cx="333333" cy="305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9531456-CB0F-4813-1FBC-2AF50B434DE9}"/>
              </a:ext>
            </a:extLst>
          </p:cNvPr>
          <p:cNvSpPr/>
          <p:nvPr/>
        </p:nvSpPr>
        <p:spPr bwMode="auto">
          <a:xfrm>
            <a:off x="1234285" y="3612915"/>
            <a:ext cx="276190" cy="305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8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803B85-1202-A376-87B7-6401F56ACB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8510" y="714356"/>
            <a:ext cx="10080000" cy="470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AA6C894-F7AC-C02A-7B2B-312F27127CB5}"/>
              </a:ext>
            </a:extLst>
          </p:cNvPr>
          <p:cNvSpPr/>
          <p:nvPr/>
        </p:nvSpPr>
        <p:spPr bwMode="auto">
          <a:xfrm>
            <a:off x="6096000" y="3071810"/>
            <a:ext cx="42862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99347280-970D-6924-D2C1-E7390CB9DD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000" y="5500702"/>
            <a:ext cx="10080000" cy="119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7A38F7B-234D-6ABA-F34A-8F951797ADAA}"/>
              </a:ext>
            </a:extLst>
          </p:cNvPr>
          <p:cNvSpPr/>
          <p:nvPr/>
        </p:nvSpPr>
        <p:spPr bwMode="auto">
          <a:xfrm>
            <a:off x="2738414" y="5500702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720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C7C9547-64A0-D38B-5067-57B88FDE2E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000" y="785794"/>
            <a:ext cx="10080000" cy="111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1D11B81E-024D-5CCB-63B3-7CBD433141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000" y="2000240"/>
            <a:ext cx="10080000" cy="4816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322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5D0C21-44A8-47E5-6677-78C9841817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800000" cy="5374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4790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BD9B22-D220-CCC8-F5B2-B4487561A0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56973"/>
            <a:ext cx="10800000" cy="3357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2724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B32E12-454F-FCDF-2F7F-46FAC95B4D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233" y="928670"/>
            <a:ext cx="10475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0708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431135-0000-4EFA-6CD8-36E5D24BB1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53323"/>
            <a:ext cx="10800000" cy="3990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4BCF468-C93F-2FE2-E035-ADF193E12C87}"/>
              </a:ext>
            </a:extLst>
          </p:cNvPr>
          <p:cNvSpPr/>
          <p:nvPr/>
        </p:nvSpPr>
        <p:spPr bwMode="auto">
          <a:xfrm>
            <a:off x="1234285" y="3367973"/>
            <a:ext cx="342857" cy="295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4438140-EB67-2F50-92F2-E9E3828AB9C0}"/>
              </a:ext>
            </a:extLst>
          </p:cNvPr>
          <p:cNvSpPr/>
          <p:nvPr/>
        </p:nvSpPr>
        <p:spPr bwMode="auto">
          <a:xfrm>
            <a:off x="1262857" y="4026641"/>
            <a:ext cx="295238" cy="315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59C6B92-D650-AB36-B759-0ED4FB9CA3E0}"/>
              </a:ext>
            </a:extLst>
          </p:cNvPr>
          <p:cNvSpPr/>
          <p:nvPr/>
        </p:nvSpPr>
        <p:spPr bwMode="auto">
          <a:xfrm>
            <a:off x="1262857" y="4704401"/>
            <a:ext cx="304761" cy="295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84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549AC9-42EB-5351-A976-9F4CD03BD2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84158"/>
            <a:ext cx="10800000" cy="1238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934BF74-ECF2-5FBA-9C94-9199AC28ECC1}"/>
              </a:ext>
            </a:extLst>
          </p:cNvPr>
          <p:cNvSpPr/>
          <p:nvPr/>
        </p:nvSpPr>
        <p:spPr bwMode="auto">
          <a:xfrm>
            <a:off x="1215238" y="1327110"/>
            <a:ext cx="304761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FEAD4EB-8FDC-2467-F6A5-BDC1CCA23BCE}"/>
              </a:ext>
            </a:extLst>
          </p:cNvPr>
          <p:cNvSpPr/>
          <p:nvPr/>
        </p:nvSpPr>
        <p:spPr bwMode="auto">
          <a:xfrm>
            <a:off x="1234285" y="1984693"/>
            <a:ext cx="276190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F26263D9-B177-201F-9997-A016B68BA1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351644"/>
            <a:ext cx="10800000" cy="343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A2EB578-923C-EDB2-C112-5C38D5AAA8DD}"/>
              </a:ext>
            </a:extLst>
          </p:cNvPr>
          <p:cNvSpPr/>
          <p:nvPr/>
        </p:nvSpPr>
        <p:spPr bwMode="auto">
          <a:xfrm>
            <a:off x="1233388" y="2571090"/>
            <a:ext cx="304761" cy="31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7DB7CF5-616D-F476-E54E-232567A6FCFF}"/>
              </a:ext>
            </a:extLst>
          </p:cNvPr>
          <p:cNvSpPr/>
          <p:nvPr/>
        </p:nvSpPr>
        <p:spPr bwMode="auto">
          <a:xfrm>
            <a:off x="1233388" y="3238969"/>
            <a:ext cx="304761" cy="29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453EA12-C44F-2632-0848-05116BB4F1A3}"/>
              </a:ext>
            </a:extLst>
          </p:cNvPr>
          <p:cNvSpPr/>
          <p:nvPr/>
        </p:nvSpPr>
        <p:spPr bwMode="auto">
          <a:xfrm>
            <a:off x="1252435" y="3897308"/>
            <a:ext cx="276190" cy="29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A981D756-DF73-59EF-CEEA-AD892BE6ABF9}"/>
              </a:ext>
            </a:extLst>
          </p:cNvPr>
          <p:cNvSpPr/>
          <p:nvPr/>
        </p:nvSpPr>
        <p:spPr bwMode="auto">
          <a:xfrm>
            <a:off x="1233388" y="4555647"/>
            <a:ext cx="304761" cy="29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3BE28897-4E15-251A-93CE-48A5837D34AC}"/>
              </a:ext>
            </a:extLst>
          </p:cNvPr>
          <p:cNvSpPr/>
          <p:nvPr/>
        </p:nvSpPr>
        <p:spPr bwMode="auto">
          <a:xfrm>
            <a:off x="1214340" y="5213985"/>
            <a:ext cx="333333" cy="305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73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6AC5569-0D77-E73D-5BE1-6AA111047B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63743"/>
            <a:ext cx="10800000" cy="453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D25A4EF-6938-ABCE-9A7B-E0BC1C683663}"/>
              </a:ext>
            </a:extLst>
          </p:cNvPr>
          <p:cNvSpPr/>
          <p:nvPr/>
        </p:nvSpPr>
        <p:spPr bwMode="auto">
          <a:xfrm>
            <a:off x="1215238" y="1549527"/>
            <a:ext cx="304761" cy="30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CC7EA42-4078-C1C6-D70C-307BC89B02A4}"/>
              </a:ext>
            </a:extLst>
          </p:cNvPr>
          <p:cNvSpPr/>
          <p:nvPr/>
        </p:nvSpPr>
        <p:spPr bwMode="auto">
          <a:xfrm>
            <a:off x="1215238" y="2207205"/>
            <a:ext cx="304761" cy="30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C8DD0D5-7327-D568-E0A3-2986294878A1}"/>
              </a:ext>
            </a:extLst>
          </p:cNvPr>
          <p:cNvSpPr/>
          <p:nvPr/>
        </p:nvSpPr>
        <p:spPr bwMode="auto">
          <a:xfrm>
            <a:off x="1215238" y="2864883"/>
            <a:ext cx="304761" cy="30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17D60E3-6857-47DE-0B78-CC1320376B6E}"/>
              </a:ext>
            </a:extLst>
          </p:cNvPr>
          <p:cNvSpPr/>
          <p:nvPr/>
        </p:nvSpPr>
        <p:spPr bwMode="auto">
          <a:xfrm>
            <a:off x="1234285" y="4189770"/>
            <a:ext cx="276190" cy="30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A3991F0-CB87-7056-E9D0-AB3E33DC0F1F}"/>
              </a:ext>
            </a:extLst>
          </p:cNvPr>
          <p:cNvSpPr/>
          <p:nvPr/>
        </p:nvSpPr>
        <p:spPr bwMode="auto">
          <a:xfrm>
            <a:off x="1234285" y="4847448"/>
            <a:ext cx="276190" cy="30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818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978E89-BF77-E06F-F81B-490D2A1A6A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04176"/>
            <a:ext cx="10800000" cy="4682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7315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FD76BE-0E6E-5050-1D80-1FDE84C9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30376"/>
            <a:ext cx="10800000" cy="3956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D530795-B0F5-7EB8-35CE-A980EE138BA6}"/>
              </a:ext>
            </a:extLst>
          </p:cNvPr>
          <p:cNvSpPr/>
          <p:nvPr/>
        </p:nvSpPr>
        <p:spPr bwMode="auto">
          <a:xfrm>
            <a:off x="4615238" y="3446604"/>
            <a:ext cx="1266666" cy="371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FF3C1C7-D711-D4F0-F566-D4DCDBD8529C}"/>
              </a:ext>
            </a:extLst>
          </p:cNvPr>
          <p:cNvSpPr/>
          <p:nvPr/>
        </p:nvSpPr>
        <p:spPr bwMode="auto">
          <a:xfrm>
            <a:off x="1796190" y="4762097"/>
            <a:ext cx="2057142" cy="371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196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6039D3-C17E-A23D-7E0A-F7074FCEFC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19"/>
          <a:stretch>
            <a:fillRect/>
          </a:stretch>
        </p:blipFill>
        <p:spPr>
          <a:xfrm>
            <a:off x="720000" y="714356"/>
            <a:ext cx="10800000" cy="496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A74BFC0-B1FE-F73B-1487-34047B4BB6A4}"/>
              </a:ext>
            </a:extLst>
          </p:cNvPr>
          <p:cNvSpPr/>
          <p:nvPr/>
        </p:nvSpPr>
        <p:spPr bwMode="auto">
          <a:xfrm>
            <a:off x="1234285" y="3292655"/>
            <a:ext cx="342857" cy="30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99829FA-4AA9-F028-7636-C57979CFA4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726" y="5607473"/>
            <a:ext cx="10800000" cy="117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280E0EC-9491-8BB7-282C-9EF9C210C9A2}"/>
              </a:ext>
            </a:extLst>
          </p:cNvPr>
          <p:cNvSpPr/>
          <p:nvPr/>
        </p:nvSpPr>
        <p:spPr bwMode="auto">
          <a:xfrm>
            <a:off x="1291964" y="5693749"/>
            <a:ext cx="304761" cy="306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915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53F950-1EAE-3594-9769-77D2BDFC3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2A4C97A-84C6-52F9-EBC9-F54D97218F7C}"/>
              </a:ext>
            </a:extLst>
          </p:cNvPr>
          <p:cNvSpPr/>
          <p:nvPr/>
        </p:nvSpPr>
        <p:spPr bwMode="auto">
          <a:xfrm>
            <a:off x="6386666" y="1143761"/>
            <a:ext cx="1133333" cy="267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AE194D8-925F-487A-1070-5211BEB56EC1}"/>
              </a:ext>
            </a:extLst>
          </p:cNvPr>
          <p:cNvSpPr/>
          <p:nvPr/>
        </p:nvSpPr>
        <p:spPr bwMode="auto">
          <a:xfrm>
            <a:off x="2415238" y="2422430"/>
            <a:ext cx="1142857" cy="305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5E5B538-0DAA-417B-E643-8D75BAB25AA9}"/>
              </a:ext>
            </a:extLst>
          </p:cNvPr>
          <p:cNvSpPr/>
          <p:nvPr/>
        </p:nvSpPr>
        <p:spPr bwMode="auto">
          <a:xfrm>
            <a:off x="3605714" y="3815607"/>
            <a:ext cx="1295238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63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BA5B7D-9776-BC43-6ED8-BF870F45E4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851836"/>
            <a:ext cx="10800000" cy="2648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7C0EEAA-E475-3BED-1AF9-EF6F07851406}"/>
              </a:ext>
            </a:extLst>
          </p:cNvPr>
          <p:cNvSpPr/>
          <p:nvPr/>
        </p:nvSpPr>
        <p:spPr bwMode="auto">
          <a:xfrm>
            <a:off x="8062857" y="1937586"/>
            <a:ext cx="1333332" cy="30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63B1EE2-8E60-779B-74AB-71BB9D25C8BB}"/>
              </a:ext>
            </a:extLst>
          </p:cNvPr>
          <p:cNvSpPr/>
          <p:nvPr/>
        </p:nvSpPr>
        <p:spPr bwMode="auto">
          <a:xfrm>
            <a:off x="4386666" y="3919373"/>
            <a:ext cx="866666" cy="29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256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B730469-64CC-89F7-9499-A687C234C8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86535"/>
            <a:ext cx="10800000" cy="4528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4D62C66-FE90-38C8-4658-E024C3E1CC45}"/>
              </a:ext>
            </a:extLst>
          </p:cNvPr>
          <p:cNvSpPr/>
          <p:nvPr/>
        </p:nvSpPr>
        <p:spPr bwMode="auto">
          <a:xfrm>
            <a:off x="4577142" y="1920625"/>
            <a:ext cx="1400000" cy="295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464F997-FD72-2E32-53B9-DD6581F5562B}"/>
              </a:ext>
            </a:extLst>
          </p:cNvPr>
          <p:cNvSpPr/>
          <p:nvPr/>
        </p:nvSpPr>
        <p:spPr bwMode="auto">
          <a:xfrm>
            <a:off x="7948571" y="3214686"/>
            <a:ext cx="1495238" cy="402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AB9449C-F0D6-5020-9562-C8E7489DEDCC}"/>
              </a:ext>
            </a:extLst>
          </p:cNvPr>
          <p:cNvSpPr/>
          <p:nvPr/>
        </p:nvSpPr>
        <p:spPr bwMode="auto">
          <a:xfrm>
            <a:off x="1786666" y="5295535"/>
            <a:ext cx="885714" cy="21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405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00F549-0BCA-8F66-74E9-0D452AD047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972000"/>
            <a:ext cx="10800000" cy="1367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9355E343-6ECF-07F6-05E9-D7D8CB0012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649"/>
          <a:stretch>
            <a:fillRect/>
          </a:stretch>
        </p:blipFill>
        <p:spPr>
          <a:xfrm>
            <a:off x="738150" y="2357430"/>
            <a:ext cx="10800000" cy="388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C04F1B6-D3B8-2126-CA8F-BBC2BF7A9584}"/>
              </a:ext>
            </a:extLst>
          </p:cNvPr>
          <p:cNvSpPr/>
          <p:nvPr/>
        </p:nvSpPr>
        <p:spPr bwMode="auto">
          <a:xfrm>
            <a:off x="3071483" y="3643314"/>
            <a:ext cx="361904" cy="400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E73650C-EC18-9ACF-2541-A3A67AD3B50A}"/>
              </a:ext>
            </a:extLst>
          </p:cNvPr>
          <p:cNvSpPr/>
          <p:nvPr/>
        </p:nvSpPr>
        <p:spPr bwMode="auto">
          <a:xfrm>
            <a:off x="1157197" y="4415439"/>
            <a:ext cx="647619" cy="30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4E9D28C-6065-0512-B327-D8701808030C}"/>
              </a:ext>
            </a:extLst>
          </p:cNvPr>
          <p:cNvSpPr/>
          <p:nvPr/>
        </p:nvSpPr>
        <p:spPr bwMode="auto">
          <a:xfrm>
            <a:off x="7785769" y="5749334"/>
            <a:ext cx="1142857" cy="29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746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9355E343-6ECF-07F6-05E9-D7D8CB001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4700"/>
          <a:stretch>
            <a:fillRect/>
          </a:stretch>
        </p:blipFill>
        <p:spPr>
          <a:xfrm>
            <a:off x="738150" y="1071546"/>
            <a:ext cx="10800000" cy="134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E98AB69-0441-D0BF-165A-F906D4A95814}"/>
              </a:ext>
            </a:extLst>
          </p:cNvPr>
          <p:cNvSpPr/>
          <p:nvPr/>
        </p:nvSpPr>
        <p:spPr bwMode="auto">
          <a:xfrm>
            <a:off x="9204816" y="1868730"/>
            <a:ext cx="419047" cy="266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0BFDD37F-AD16-93D8-DF76-F730F3FB48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368027"/>
            <a:ext cx="10800000" cy="3204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4A97ECB4-9CFD-1E84-37DC-B16B291EF2FF}"/>
              </a:ext>
            </a:extLst>
          </p:cNvPr>
          <p:cNvSpPr/>
          <p:nvPr/>
        </p:nvSpPr>
        <p:spPr bwMode="auto">
          <a:xfrm>
            <a:off x="8833388" y="3121375"/>
            <a:ext cx="676190" cy="305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68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25CFE65-DDFA-D13B-EF35-853BBC5AF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386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3DB61C8-3011-F26A-450C-C89E29F75B53}"/>
              </a:ext>
            </a:extLst>
          </p:cNvPr>
          <p:cNvSpPr/>
          <p:nvPr/>
        </p:nvSpPr>
        <p:spPr bwMode="auto">
          <a:xfrm>
            <a:off x="2167090" y="5026012"/>
            <a:ext cx="5751725" cy="35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159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911DF3-EF8A-9318-3D15-01E898C815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2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1789B43-E4A0-CFF0-EEF8-4E7DCC8CA51F}"/>
              </a:ext>
            </a:extLst>
          </p:cNvPr>
          <p:cNvSpPr/>
          <p:nvPr/>
        </p:nvSpPr>
        <p:spPr bwMode="auto">
          <a:xfrm>
            <a:off x="2224761" y="1191127"/>
            <a:ext cx="8419047" cy="381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390C06A-0B87-6B4A-0A07-A1D16CD8C98E}"/>
              </a:ext>
            </a:extLst>
          </p:cNvPr>
          <p:cNvSpPr/>
          <p:nvPr/>
        </p:nvSpPr>
        <p:spPr bwMode="auto">
          <a:xfrm>
            <a:off x="2539046" y="3714752"/>
            <a:ext cx="9057679" cy="520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5629DCA5-A50F-DFD1-E203-60D7251827E9}"/>
              </a:ext>
            </a:extLst>
          </p:cNvPr>
          <p:cNvSpPr/>
          <p:nvPr/>
        </p:nvSpPr>
        <p:spPr bwMode="auto">
          <a:xfrm>
            <a:off x="1224761" y="4535201"/>
            <a:ext cx="2095238" cy="37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17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60BED6-B124-0D30-FB0D-F943D3CD16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972000"/>
            <a:ext cx="10800000" cy="4058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09AA4E9-564A-03F6-C1E5-5D3428C8C73A}"/>
              </a:ext>
            </a:extLst>
          </p:cNvPr>
          <p:cNvSpPr/>
          <p:nvPr/>
        </p:nvSpPr>
        <p:spPr bwMode="auto">
          <a:xfrm>
            <a:off x="2434285" y="1143487"/>
            <a:ext cx="4704761" cy="30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1D0F7FE4-33F7-BC87-E6AB-1F6C1C085F47}"/>
              </a:ext>
            </a:extLst>
          </p:cNvPr>
          <p:cNvSpPr/>
          <p:nvPr/>
        </p:nvSpPr>
        <p:spPr bwMode="auto">
          <a:xfrm>
            <a:off x="2309786" y="3714752"/>
            <a:ext cx="914406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F09AA4E9-564A-03F6-C1E5-5D3428C8C73A}"/>
              </a:ext>
            </a:extLst>
          </p:cNvPr>
          <p:cNvSpPr/>
          <p:nvPr/>
        </p:nvSpPr>
        <p:spPr bwMode="auto">
          <a:xfrm>
            <a:off x="1095340" y="4481455"/>
            <a:ext cx="1643074" cy="37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xmlns="" id="{3DA11560-8A51-3E28-1237-FB0A171C29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5286388"/>
            <a:ext cx="10800000" cy="1256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5615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CA8142F-5490-BBFE-A1E9-81A66EC31C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582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2385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BD37D9-CA1D-BD4B-6D8A-62DC184CCA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17077"/>
            <a:ext cx="10800000" cy="425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5424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4859846-7E94-F0A3-9EAA-DC732F404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41297"/>
            <a:ext cx="10800000" cy="380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0CAC154-203C-9D93-8631-EA7F64429A06}"/>
              </a:ext>
            </a:extLst>
          </p:cNvPr>
          <p:cNvSpPr/>
          <p:nvPr/>
        </p:nvSpPr>
        <p:spPr bwMode="auto">
          <a:xfrm>
            <a:off x="1234285" y="2170351"/>
            <a:ext cx="276190" cy="29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CA29F72-2FC2-2082-7A06-5A8DCAA2B1D0}"/>
              </a:ext>
            </a:extLst>
          </p:cNvPr>
          <p:cNvSpPr/>
          <p:nvPr/>
        </p:nvSpPr>
        <p:spPr bwMode="auto">
          <a:xfrm>
            <a:off x="1215238" y="3428227"/>
            <a:ext cx="295238" cy="314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38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959D2C-ECFC-1F23-A4ED-248F571733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1450" y="857232"/>
            <a:ext cx="9382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C60662B-74FA-A6E0-2C49-80332C52225E}"/>
              </a:ext>
            </a:extLst>
          </p:cNvPr>
          <p:cNvSpPr/>
          <p:nvPr/>
        </p:nvSpPr>
        <p:spPr bwMode="auto">
          <a:xfrm>
            <a:off x="2320764" y="5003438"/>
            <a:ext cx="8033670" cy="33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8C477D0-9D5C-BD4F-E751-3C55DF294131}"/>
              </a:ext>
            </a:extLst>
          </p:cNvPr>
          <p:cNvSpPr/>
          <p:nvPr/>
        </p:nvSpPr>
        <p:spPr bwMode="auto">
          <a:xfrm>
            <a:off x="1038355" y="5582749"/>
            <a:ext cx="9332626" cy="32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A47B944-26FA-73E7-CAA0-4745A2A955BC}"/>
              </a:ext>
            </a:extLst>
          </p:cNvPr>
          <p:cNvSpPr/>
          <p:nvPr/>
        </p:nvSpPr>
        <p:spPr bwMode="auto">
          <a:xfrm>
            <a:off x="1038355" y="6145507"/>
            <a:ext cx="4194717" cy="273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157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A0581C-9A66-C635-01EA-6D8A3CF2A3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09946"/>
            <a:ext cx="10800000" cy="4690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7809C01-BDD8-5973-22DC-7C6B664B23B4}"/>
              </a:ext>
            </a:extLst>
          </p:cNvPr>
          <p:cNvSpPr/>
          <p:nvPr/>
        </p:nvSpPr>
        <p:spPr bwMode="auto">
          <a:xfrm>
            <a:off x="1558095" y="1424356"/>
            <a:ext cx="9857142" cy="381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2440B29-2C6F-42D0-F19F-F661716354F1}"/>
              </a:ext>
            </a:extLst>
          </p:cNvPr>
          <p:cNvSpPr/>
          <p:nvPr/>
        </p:nvSpPr>
        <p:spPr bwMode="auto">
          <a:xfrm>
            <a:off x="666712" y="2052434"/>
            <a:ext cx="10787138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18A1898D-6E2C-0EFD-FDE7-F1D73C1EB0D1}"/>
              </a:ext>
            </a:extLst>
          </p:cNvPr>
          <p:cNvSpPr/>
          <p:nvPr/>
        </p:nvSpPr>
        <p:spPr bwMode="auto">
          <a:xfrm>
            <a:off x="681904" y="2749609"/>
            <a:ext cx="10733333" cy="381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D851B76F-B0ED-AF97-519C-C4F568E21DBB}"/>
              </a:ext>
            </a:extLst>
          </p:cNvPr>
          <p:cNvSpPr/>
          <p:nvPr/>
        </p:nvSpPr>
        <p:spPr bwMode="auto">
          <a:xfrm>
            <a:off x="681904" y="3407467"/>
            <a:ext cx="10771946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xmlns="" id="{97ADCB3C-5754-5A74-4CDF-4F8ADDE5E660}"/>
              </a:ext>
            </a:extLst>
          </p:cNvPr>
          <p:cNvSpPr/>
          <p:nvPr/>
        </p:nvSpPr>
        <p:spPr bwMode="auto">
          <a:xfrm>
            <a:off x="681904" y="3981260"/>
            <a:ext cx="10914822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xmlns="" id="{58FA669D-C368-6484-03BF-4D82A4F9FC7D}"/>
              </a:ext>
            </a:extLst>
          </p:cNvPr>
          <p:cNvSpPr/>
          <p:nvPr/>
        </p:nvSpPr>
        <p:spPr bwMode="auto">
          <a:xfrm>
            <a:off x="681904" y="4624201"/>
            <a:ext cx="10700508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xmlns="" id="{488D6ADB-EDE6-8625-C6A3-C14212757B3F}"/>
              </a:ext>
            </a:extLst>
          </p:cNvPr>
          <p:cNvSpPr/>
          <p:nvPr/>
        </p:nvSpPr>
        <p:spPr bwMode="auto">
          <a:xfrm>
            <a:off x="681904" y="5390580"/>
            <a:ext cx="7952380" cy="314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46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5" grpId="0" animBg="1"/>
      <p:bldP spid="16" grpId="0" animBg="1"/>
      <p:bldP spid="21" grpId="0" animBg="1"/>
      <p:bldP spid="30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AB86146-370B-3BD1-0856-46D195DF5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ADA0937-7828-884C-52E3-4A47A2EF2B9A}"/>
              </a:ext>
            </a:extLst>
          </p:cNvPr>
          <p:cNvSpPr/>
          <p:nvPr/>
        </p:nvSpPr>
        <p:spPr bwMode="auto">
          <a:xfrm>
            <a:off x="1215238" y="1811620"/>
            <a:ext cx="304761" cy="305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16EC69D-7EF6-349E-6148-ABD5F82460B8}"/>
              </a:ext>
            </a:extLst>
          </p:cNvPr>
          <p:cNvSpPr/>
          <p:nvPr/>
        </p:nvSpPr>
        <p:spPr bwMode="auto">
          <a:xfrm>
            <a:off x="1186666" y="3729389"/>
            <a:ext cx="342857" cy="29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085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A5EC0E-DAF7-AECD-6494-B0F1E75540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877727"/>
            <a:ext cx="10800000" cy="183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8548DD1-7FF9-6BE5-98C1-5657FDE26AE7}"/>
              </a:ext>
            </a:extLst>
          </p:cNvPr>
          <p:cNvSpPr/>
          <p:nvPr/>
        </p:nvSpPr>
        <p:spPr bwMode="auto">
          <a:xfrm>
            <a:off x="1215238" y="2030812"/>
            <a:ext cx="304761" cy="306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637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E4880E0-B914-9C1B-4180-BA45C231E3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75872"/>
            <a:ext cx="10800000" cy="389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06A9AE0-C348-9D3F-FFE9-6901F8ACF1FA}"/>
              </a:ext>
            </a:extLst>
          </p:cNvPr>
          <p:cNvSpPr/>
          <p:nvPr/>
        </p:nvSpPr>
        <p:spPr bwMode="auto">
          <a:xfrm>
            <a:off x="1215238" y="2033227"/>
            <a:ext cx="295238" cy="314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BF091BD-C3AB-BB12-3976-2DD5E7BC620A}"/>
              </a:ext>
            </a:extLst>
          </p:cNvPr>
          <p:cNvSpPr/>
          <p:nvPr/>
        </p:nvSpPr>
        <p:spPr bwMode="auto">
          <a:xfrm>
            <a:off x="1186666" y="3957512"/>
            <a:ext cx="352380" cy="29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99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自定义</PresentationFormat>
  <Paragraphs>1</Paragraphs>
  <Slides>61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2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2023-11-10T11:11:08Z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