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91" r:id="rId4"/>
    <p:sldId id="390" r:id="rId5"/>
    <p:sldId id="389" r:id="rId6"/>
    <p:sldId id="388" r:id="rId7"/>
    <p:sldId id="387" r:id="rId8"/>
    <p:sldId id="386" r:id="rId9"/>
    <p:sldId id="384" r:id="rId10"/>
    <p:sldId id="383" r:id="rId11"/>
    <p:sldId id="382" r:id="rId12"/>
    <p:sldId id="381" r:id="rId13"/>
    <p:sldId id="380" r:id="rId14"/>
    <p:sldId id="379" r:id="rId15"/>
    <p:sldId id="378" r:id="rId16"/>
    <p:sldId id="376" r:id="rId17"/>
    <p:sldId id="375" r:id="rId18"/>
    <p:sldId id="374" r:id="rId19"/>
    <p:sldId id="373" r:id="rId20"/>
    <p:sldId id="372" r:id="rId21"/>
    <p:sldId id="371" r:id="rId22"/>
    <p:sldId id="369" r:id="rId23"/>
    <p:sldId id="368" r:id="rId24"/>
    <p:sldId id="367" r:id="rId25"/>
    <p:sldId id="366" r:id="rId26"/>
    <p:sldId id="365" r:id="rId27"/>
    <p:sldId id="364" r:id="rId2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16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90888" y="2981325"/>
            <a:ext cx="561022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AAA49DE-4AFB-9A3C-365F-43685AEF5F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57232"/>
            <a:ext cx="10800000" cy="5869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617329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D77EAB7-F190-54F7-8778-5339AC39D6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515711"/>
            <a:ext cx="10800000" cy="355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8F9DB32-A9AC-07B2-70A7-28414F5E6BCD}"/>
              </a:ext>
            </a:extLst>
          </p:cNvPr>
          <p:cNvSpPr/>
          <p:nvPr/>
        </p:nvSpPr>
        <p:spPr bwMode="auto">
          <a:xfrm>
            <a:off x="9739338" y="4143380"/>
            <a:ext cx="71438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6518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BFE6A72-D878-C6C3-44A6-D8039AD59E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65231"/>
            <a:ext cx="10800000" cy="519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A44ED57-C4A6-C9DB-65EA-D8B0D2D7BD28}"/>
              </a:ext>
            </a:extLst>
          </p:cNvPr>
          <p:cNvSpPr/>
          <p:nvPr/>
        </p:nvSpPr>
        <p:spPr bwMode="auto">
          <a:xfrm>
            <a:off x="1666844" y="1928802"/>
            <a:ext cx="571504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36472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F46EFCD-F35A-3E17-1BCF-33707929EE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75943"/>
            <a:ext cx="10800000" cy="3381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4483363-C0E4-5CFB-2EA0-D4D6B426C542}"/>
              </a:ext>
            </a:extLst>
          </p:cNvPr>
          <p:cNvSpPr/>
          <p:nvPr/>
        </p:nvSpPr>
        <p:spPr bwMode="auto">
          <a:xfrm>
            <a:off x="10167966" y="2428868"/>
            <a:ext cx="57150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92146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BAFD4E2-E4E9-353C-C915-568EB49D74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25397"/>
            <a:ext cx="10800000" cy="44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645100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15E8C5B-FDCC-FDB3-3436-C848A3D19C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734"/>
          <a:stretch>
            <a:fillRect/>
          </a:stretch>
        </p:blipFill>
        <p:spPr>
          <a:xfrm>
            <a:off x="1809720" y="1142984"/>
            <a:ext cx="10072758" cy="981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9755A3C-B093-5E36-EDE6-A386F293B085}"/>
              </a:ext>
            </a:extLst>
          </p:cNvPr>
          <p:cNvSpPr/>
          <p:nvPr/>
        </p:nvSpPr>
        <p:spPr bwMode="auto">
          <a:xfrm>
            <a:off x="2952728" y="1142984"/>
            <a:ext cx="50006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7D9068AD-2402-34BA-9F6C-AB7728BA4AC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6300" y="2212140"/>
            <a:ext cx="10800000" cy="33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899317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8B54235-8860-2C97-28B9-D6BFBDF592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57232"/>
            <a:ext cx="10080000" cy="5803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44D797A-2C9D-4DB6-EE23-ECD062017602}"/>
              </a:ext>
            </a:extLst>
          </p:cNvPr>
          <p:cNvSpPr/>
          <p:nvPr/>
        </p:nvSpPr>
        <p:spPr bwMode="auto">
          <a:xfrm>
            <a:off x="5281904" y="4324380"/>
            <a:ext cx="814096" cy="533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13843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091AFB3-C646-FE0D-4971-C086277593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38124"/>
            <a:ext cx="10800000" cy="45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42840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37EA146-B04B-C41A-5A30-D3C8194C36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53199"/>
            <a:ext cx="10800000" cy="4461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644184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F2A1705-2552-ED2F-EAF5-3EFAC2012B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28670"/>
            <a:ext cx="10080000" cy="5793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50885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2AB8976-BF4F-3400-8624-E680CEABF8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659545"/>
            <a:ext cx="10800000" cy="591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6AA4C994-39CB-7197-F3FC-28EE082ED6F5}"/>
              </a:ext>
            </a:extLst>
          </p:cNvPr>
          <p:cNvSpPr/>
          <p:nvPr/>
        </p:nvSpPr>
        <p:spPr bwMode="auto">
          <a:xfrm>
            <a:off x="3452794" y="5857892"/>
            <a:ext cx="414340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B8B8E4D-F07D-2825-57DA-3251A14B88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37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413AEA2-B3D7-A13A-32D7-88C1DFBD6227}"/>
              </a:ext>
            </a:extLst>
          </p:cNvPr>
          <p:cNvSpPr/>
          <p:nvPr/>
        </p:nvSpPr>
        <p:spPr bwMode="auto">
          <a:xfrm>
            <a:off x="6167438" y="2000240"/>
            <a:ext cx="2428892" cy="480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88B220E0-163E-858D-22EE-4144B39C4157}"/>
              </a:ext>
            </a:extLst>
          </p:cNvPr>
          <p:cNvSpPr/>
          <p:nvPr/>
        </p:nvSpPr>
        <p:spPr bwMode="auto">
          <a:xfrm>
            <a:off x="8524892" y="5429264"/>
            <a:ext cx="135732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32143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053BAEE-89E4-11D7-89D4-D1C6CDB6F2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19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7C1D984-6B1E-3981-CE63-4A1FC2702A56}"/>
              </a:ext>
            </a:extLst>
          </p:cNvPr>
          <p:cNvSpPr/>
          <p:nvPr/>
        </p:nvSpPr>
        <p:spPr bwMode="auto">
          <a:xfrm>
            <a:off x="4524364" y="1000108"/>
            <a:ext cx="228601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01B6E80B-EC3B-A6AC-A642-4D92B8B333E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2778719"/>
            <a:ext cx="10800000" cy="34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B9E8423-DD36-D0EE-BB80-721A475DCE10}"/>
              </a:ext>
            </a:extLst>
          </p:cNvPr>
          <p:cNvSpPr/>
          <p:nvPr/>
        </p:nvSpPr>
        <p:spPr bwMode="auto">
          <a:xfrm>
            <a:off x="8453454" y="2928934"/>
            <a:ext cx="150019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8525266E-40B5-96C6-C17D-805D6FA8B713}"/>
              </a:ext>
            </a:extLst>
          </p:cNvPr>
          <p:cNvSpPr/>
          <p:nvPr/>
        </p:nvSpPr>
        <p:spPr bwMode="auto">
          <a:xfrm>
            <a:off x="1738282" y="4572008"/>
            <a:ext cx="164307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09957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5E062A4-212C-A472-A0C1-CE8ACA38DC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2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BAEEB6B-E055-7B71-7B67-86FB97A7C50E}"/>
              </a:ext>
            </a:extLst>
          </p:cNvPr>
          <p:cNvSpPr/>
          <p:nvPr/>
        </p:nvSpPr>
        <p:spPr bwMode="auto">
          <a:xfrm>
            <a:off x="7739074" y="1071546"/>
            <a:ext cx="1714512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38F7902-9830-D28C-7697-CB4C09486726}"/>
              </a:ext>
            </a:extLst>
          </p:cNvPr>
          <p:cNvSpPr/>
          <p:nvPr/>
        </p:nvSpPr>
        <p:spPr bwMode="auto">
          <a:xfrm>
            <a:off x="1666844" y="3643314"/>
            <a:ext cx="185738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18305A6-BB60-C438-B248-B462B4200898}"/>
              </a:ext>
            </a:extLst>
          </p:cNvPr>
          <p:cNvSpPr/>
          <p:nvPr/>
        </p:nvSpPr>
        <p:spPr bwMode="auto">
          <a:xfrm>
            <a:off x="8667768" y="4572008"/>
            <a:ext cx="214314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CA9ED719-21FE-C6E6-D63D-9C6DAE7AEE0B}"/>
              </a:ext>
            </a:extLst>
          </p:cNvPr>
          <p:cNvSpPr/>
          <p:nvPr/>
        </p:nvSpPr>
        <p:spPr bwMode="auto">
          <a:xfrm>
            <a:off x="8453454" y="5453121"/>
            <a:ext cx="2428892" cy="404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3957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7C18010-21F0-A2B7-03EF-4588FE3514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514653"/>
            <a:ext cx="10800000" cy="341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0683464-6674-C272-2EB1-3F2A2DD8B584}"/>
              </a:ext>
            </a:extLst>
          </p:cNvPr>
          <p:cNvSpPr/>
          <p:nvPr/>
        </p:nvSpPr>
        <p:spPr bwMode="auto">
          <a:xfrm>
            <a:off x="1809720" y="3357562"/>
            <a:ext cx="1357322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11365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D6250DD-47D0-954C-47F4-5C29C2F16C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526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B4EBAE6-8DF1-C4DE-C8E8-C2C2A50A22D6}"/>
              </a:ext>
            </a:extLst>
          </p:cNvPr>
          <p:cNvSpPr/>
          <p:nvPr/>
        </p:nvSpPr>
        <p:spPr bwMode="auto">
          <a:xfrm>
            <a:off x="4524364" y="5286388"/>
            <a:ext cx="107157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6393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BB0CF4B-4A4B-0EBE-CAEA-D439F03CEB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203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68E9F56-A73E-3659-46D0-96D93988142B}"/>
              </a:ext>
            </a:extLst>
          </p:cNvPr>
          <p:cNvSpPr/>
          <p:nvPr/>
        </p:nvSpPr>
        <p:spPr bwMode="auto">
          <a:xfrm>
            <a:off x="5310182" y="1857364"/>
            <a:ext cx="2286016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258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ACB48CA-505A-B275-B7E6-191E0C34E6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508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27A2464-6D59-AAD3-B53A-AAFA83ED5DC3}"/>
              </a:ext>
            </a:extLst>
          </p:cNvPr>
          <p:cNvSpPr/>
          <p:nvPr/>
        </p:nvSpPr>
        <p:spPr bwMode="auto">
          <a:xfrm>
            <a:off x="7667636" y="1857364"/>
            <a:ext cx="121444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2A88156-3621-AE1B-E44E-107939F0A1D1}"/>
              </a:ext>
            </a:extLst>
          </p:cNvPr>
          <p:cNvSpPr/>
          <p:nvPr/>
        </p:nvSpPr>
        <p:spPr bwMode="auto">
          <a:xfrm>
            <a:off x="5024430" y="4500570"/>
            <a:ext cx="785818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7DC904E-CA5F-3739-A974-D0459EBA6308}"/>
              </a:ext>
            </a:extLst>
          </p:cNvPr>
          <p:cNvSpPr/>
          <p:nvPr/>
        </p:nvSpPr>
        <p:spPr bwMode="auto">
          <a:xfrm>
            <a:off x="4238612" y="5357826"/>
            <a:ext cx="171451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0820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990BF0A-CA89-A17C-3BFF-2FAA8AA7C3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43744"/>
            <a:ext cx="10800000" cy="378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28555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D62E129-C52D-8940-BA13-D9EF346F11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509728"/>
            <a:ext cx="10800000" cy="3490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9E7A0FE-8461-279A-C771-B93E5FBC568A}"/>
              </a:ext>
            </a:extLst>
          </p:cNvPr>
          <p:cNvSpPr/>
          <p:nvPr/>
        </p:nvSpPr>
        <p:spPr bwMode="auto">
          <a:xfrm>
            <a:off x="4738678" y="1571612"/>
            <a:ext cx="300039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50DB0EB-DA7A-E0F1-0659-6278BA44F166}"/>
              </a:ext>
            </a:extLst>
          </p:cNvPr>
          <p:cNvSpPr/>
          <p:nvPr/>
        </p:nvSpPr>
        <p:spPr bwMode="auto">
          <a:xfrm>
            <a:off x="9024958" y="3286124"/>
            <a:ext cx="1785950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52893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41A5DEC-3967-DA12-BCB5-60E5E9E057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89628"/>
            <a:ext cx="10800000" cy="522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8FDEEFA-AFD0-8DB0-E942-A24F83D85E50}"/>
              </a:ext>
            </a:extLst>
          </p:cNvPr>
          <p:cNvSpPr/>
          <p:nvPr/>
        </p:nvSpPr>
        <p:spPr bwMode="auto">
          <a:xfrm>
            <a:off x="5953124" y="1142984"/>
            <a:ext cx="2357454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39C7024-37ED-C38D-44F1-924738B0C14A}"/>
              </a:ext>
            </a:extLst>
          </p:cNvPr>
          <p:cNvSpPr/>
          <p:nvPr/>
        </p:nvSpPr>
        <p:spPr bwMode="auto">
          <a:xfrm>
            <a:off x="4872380" y="2748199"/>
            <a:ext cx="3009570" cy="680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1A0FF42-22E3-70E4-3284-9E0BD29E2FBD}"/>
              </a:ext>
            </a:extLst>
          </p:cNvPr>
          <p:cNvSpPr/>
          <p:nvPr/>
        </p:nvSpPr>
        <p:spPr bwMode="auto">
          <a:xfrm>
            <a:off x="2452662" y="4572008"/>
            <a:ext cx="307183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33822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7501D4F-77B9-95B2-F7A5-4180BB25EA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73595"/>
            <a:ext cx="10800000" cy="351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02435DB-3DA7-C5B3-CF58-4E9789405AB3}"/>
              </a:ext>
            </a:extLst>
          </p:cNvPr>
          <p:cNvSpPr/>
          <p:nvPr/>
        </p:nvSpPr>
        <p:spPr bwMode="auto">
          <a:xfrm>
            <a:off x="8024826" y="1428736"/>
            <a:ext cx="250033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0856BE6-CB2D-67C1-E63F-62EC440BED54}"/>
              </a:ext>
            </a:extLst>
          </p:cNvPr>
          <p:cNvSpPr/>
          <p:nvPr/>
        </p:nvSpPr>
        <p:spPr bwMode="auto">
          <a:xfrm>
            <a:off x="10596594" y="3214686"/>
            <a:ext cx="642942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C813EB56-6372-C1E5-6372-B21D852EE754}"/>
              </a:ext>
            </a:extLst>
          </p:cNvPr>
          <p:cNvSpPr/>
          <p:nvPr/>
        </p:nvSpPr>
        <p:spPr bwMode="auto">
          <a:xfrm>
            <a:off x="1238216" y="4071942"/>
            <a:ext cx="2000264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762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9F166A2-85D3-3BA4-5961-7D0987F97C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01760"/>
            <a:ext cx="10800000" cy="434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AA512CB-76DC-FBF2-4F9F-357D000D7F16}"/>
              </a:ext>
            </a:extLst>
          </p:cNvPr>
          <p:cNvSpPr/>
          <p:nvPr/>
        </p:nvSpPr>
        <p:spPr bwMode="auto">
          <a:xfrm>
            <a:off x="2452662" y="1285860"/>
            <a:ext cx="1928826" cy="6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D166ADE-45AB-C5EC-BCB7-E138BFAE2F31}"/>
              </a:ext>
            </a:extLst>
          </p:cNvPr>
          <p:cNvSpPr/>
          <p:nvPr/>
        </p:nvSpPr>
        <p:spPr bwMode="auto">
          <a:xfrm>
            <a:off x="5095868" y="4714884"/>
            <a:ext cx="2571768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16364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0A64C00-CC60-F7D5-41BC-10987575A0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01728"/>
            <a:ext cx="10800000" cy="42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746148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814ECB2-1C59-B2B7-8DA1-F263D2F1DC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80233"/>
            <a:ext cx="10800000" cy="281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7D1E98F-369C-F8F5-A73D-800AD10F0B5E}"/>
              </a:ext>
            </a:extLst>
          </p:cNvPr>
          <p:cNvSpPr/>
          <p:nvPr/>
        </p:nvSpPr>
        <p:spPr bwMode="auto">
          <a:xfrm>
            <a:off x="7453322" y="1428736"/>
            <a:ext cx="3429024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B705DDC5-34BC-AB11-FE16-E27034B9C1AB}"/>
              </a:ext>
            </a:extLst>
          </p:cNvPr>
          <p:cNvSpPr/>
          <p:nvPr/>
        </p:nvSpPr>
        <p:spPr bwMode="auto">
          <a:xfrm>
            <a:off x="7096132" y="3357562"/>
            <a:ext cx="285752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xmlns="" id="{E5E88FB1-FD45-1208-792F-1BD04D9EA6B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276"/>
          <a:stretch>
            <a:fillRect/>
          </a:stretch>
        </p:blipFill>
        <p:spPr>
          <a:xfrm>
            <a:off x="1511106" y="3980108"/>
            <a:ext cx="10014182" cy="94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724899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149872B-379E-A66C-9892-0E33949B81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39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814357E-4E3F-A044-D3B0-33239811561E}"/>
              </a:ext>
            </a:extLst>
          </p:cNvPr>
          <p:cNvSpPr/>
          <p:nvPr/>
        </p:nvSpPr>
        <p:spPr bwMode="auto">
          <a:xfrm>
            <a:off x="6953256" y="1142984"/>
            <a:ext cx="392909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12CFA19-CCB0-2010-0987-CE7300BB02B8}"/>
              </a:ext>
            </a:extLst>
          </p:cNvPr>
          <p:cNvSpPr/>
          <p:nvPr/>
        </p:nvSpPr>
        <p:spPr bwMode="auto">
          <a:xfrm>
            <a:off x="5310182" y="2928934"/>
            <a:ext cx="3000396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E19F768F-0C01-4715-F7E9-75C6549F8E91}"/>
              </a:ext>
            </a:extLst>
          </p:cNvPr>
          <p:cNvSpPr/>
          <p:nvPr/>
        </p:nvSpPr>
        <p:spPr bwMode="auto">
          <a:xfrm>
            <a:off x="1809720" y="4572008"/>
            <a:ext cx="4071966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99867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自定义</PresentationFormat>
  <Paragraphs>0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36</cp:revision>
  <dcterms:created xsi:type="dcterms:W3CDTF">2015-09-16T06:52:26Z</dcterms:created>
  <dcterms:modified xsi:type="dcterms:W3CDTF">2023-11-10T04:00:06Z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