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7" r:id="rId4"/>
    <p:sldId id="386" r:id="rId5"/>
    <p:sldId id="385" r:id="rId6"/>
    <p:sldId id="384" r:id="rId7"/>
    <p:sldId id="382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000" y="2083827"/>
            <a:ext cx="11520000" cy="269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7A6082-A487-A311-995B-DDA67766D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66686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93B4BDB-C836-55A6-C78E-3A807679AFFA}"/>
              </a:ext>
            </a:extLst>
          </p:cNvPr>
          <p:cNvSpPr/>
          <p:nvPr/>
        </p:nvSpPr>
        <p:spPr bwMode="auto">
          <a:xfrm>
            <a:off x="2238348" y="3786190"/>
            <a:ext cx="350046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475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95CC0C-E148-1F4E-B121-DC1433B1EE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68A2772-94D9-2A0D-D7D5-FB34AEFC3619}"/>
              </a:ext>
            </a:extLst>
          </p:cNvPr>
          <p:cNvSpPr/>
          <p:nvPr/>
        </p:nvSpPr>
        <p:spPr bwMode="auto">
          <a:xfrm>
            <a:off x="7881950" y="4643446"/>
            <a:ext cx="328614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7B7B56D-FC14-E43B-B941-FB16EF393BA6}"/>
              </a:ext>
            </a:extLst>
          </p:cNvPr>
          <p:cNvSpPr/>
          <p:nvPr/>
        </p:nvSpPr>
        <p:spPr bwMode="auto">
          <a:xfrm>
            <a:off x="1238216" y="5643578"/>
            <a:ext cx="850112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987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DBB520-932D-5BE4-4760-1DD23E860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000108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8F32365-345B-3A8B-63E3-CF0C9382222B}"/>
              </a:ext>
            </a:extLst>
          </p:cNvPr>
          <p:cNvSpPr/>
          <p:nvPr/>
        </p:nvSpPr>
        <p:spPr bwMode="auto">
          <a:xfrm>
            <a:off x="6096000" y="2071678"/>
            <a:ext cx="521497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87F57F19-C88E-2CBA-FA0B-F5BB064C89DB}"/>
              </a:ext>
            </a:extLst>
          </p:cNvPr>
          <p:cNvSpPr/>
          <p:nvPr/>
        </p:nvSpPr>
        <p:spPr bwMode="auto">
          <a:xfrm>
            <a:off x="1381092" y="3071810"/>
            <a:ext cx="450059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09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05ACD31-383D-FD1B-9D9E-7200296CE5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87744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0723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BB67D1-E5A0-56A0-B9BF-369E948DF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5083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0039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27B298-32EB-292A-7AB6-F01AF661B1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35545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752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F30118-E9E1-EEA1-9551-9D8194589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2653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9181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23FC72-D2CE-4AFE-1BF2-F6EF248024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4748" y="857232"/>
            <a:ext cx="9087532" cy="587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5834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909F41-B50C-D02C-25D2-85A52EB7F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26"/>
          <a:stretch>
            <a:fillRect/>
          </a:stretch>
        </p:blipFill>
        <p:spPr>
          <a:xfrm>
            <a:off x="1381092" y="1071546"/>
            <a:ext cx="10429948" cy="10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D060573D-3190-F6BB-ADD2-276AC6251C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522" y="2143115"/>
            <a:ext cx="10800000" cy="35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5813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1978B2-6A91-C30C-9757-BADBBC089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857232"/>
            <a:ext cx="10080000" cy="590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E66FD7-1DBB-5CF6-7AD5-30179AED21C4}"/>
              </a:ext>
            </a:extLst>
          </p:cNvPr>
          <p:cNvSpPr/>
          <p:nvPr/>
        </p:nvSpPr>
        <p:spPr bwMode="auto">
          <a:xfrm>
            <a:off x="9667900" y="185736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850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C6F3EE-F7F3-B8E7-B175-F6E818F471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22"/>
          <a:stretch>
            <a:fillRect/>
          </a:stretch>
        </p:blipFill>
        <p:spPr>
          <a:xfrm>
            <a:off x="719999" y="714356"/>
            <a:ext cx="10800000" cy="600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803CF3E-0D47-196F-9363-9C60C4289D44}"/>
              </a:ext>
            </a:extLst>
          </p:cNvPr>
          <p:cNvSpPr/>
          <p:nvPr/>
        </p:nvSpPr>
        <p:spPr bwMode="auto">
          <a:xfrm>
            <a:off x="7667636" y="5000636"/>
            <a:ext cx="171451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76E13F-8438-EF09-12AF-48644FA327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AC92267-925C-750D-DD6D-6CE8D83A6B44}"/>
              </a:ext>
            </a:extLst>
          </p:cNvPr>
          <p:cNvSpPr/>
          <p:nvPr/>
        </p:nvSpPr>
        <p:spPr bwMode="auto">
          <a:xfrm>
            <a:off x="10096528" y="2000240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864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38AE34-5C2F-4FD5-3604-787D2F67A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84802"/>
            <a:ext cx="10800000" cy="3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E341AEC-AAF9-A101-53C6-596B7ED02137}"/>
              </a:ext>
            </a:extLst>
          </p:cNvPr>
          <p:cNvSpPr/>
          <p:nvPr/>
        </p:nvSpPr>
        <p:spPr bwMode="auto">
          <a:xfrm>
            <a:off x="9953652" y="2500306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012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D14AC3-63C9-02DD-1466-FB1B83040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5818" y="722689"/>
            <a:ext cx="8090644" cy="6063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E7CE40D-C79F-A3D7-DF48-D1D5F40A718D}"/>
              </a:ext>
            </a:extLst>
          </p:cNvPr>
          <p:cNvSpPr/>
          <p:nvPr/>
        </p:nvSpPr>
        <p:spPr bwMode="auto">
          <a:xfrm>
            <a:off x="8524892" y="785794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770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C388AD-E74D-CE6D-C65D-4F6B038D8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9033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D998803-8484-5B2E-93FC-55C9C574F524}"/>
              </a:ext>
            </a:extLst>
          </p:cNvPr>
          <p:cNvSpPr/>
          <p:nvPr/>
        </p:nvSpPr>
        <p:spPr bwMode="auto">
          <a:xfrm>
            <a:off x="10025090" y="1285860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97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BD19C2-244C-2420-0EEE-3D2042A0D0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6B23542-8289-CF8A-827F-C89181CFE69B}"/>
              </a:ext>
            </a:extLst>
          </p:cNvPr>
          <p:cNvSpPr/>
          <p:nvPr/>
        </p:nvSpPr>
        <p:spPr bwMode="auto">
          <a:xfrm>
            <a:off x="6381752" y="2857496"/>
            <a:ext cx="42862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0CF57C8-2D21-7386-29D2-EE47E80BDF0A}"/>
              </a:ext>
            </a:extLst>
          </p:cNvPr>
          <p:cNvSpPr/>
          <p:nvPr/>
        </p:nvSpPr>
        <p:spPr bwMode="auto">
          <a:xfrm>
            <a:off x="2738414" y="4500570"/>
            <a:ext cx="271464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503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66EB67-48DA-9710-DAD2-C3A5F96C0B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1231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890D5F1-D55E-5BA2-CEB3-20ACA099F9FA}"/>
              </a:ext>
            </a:extLst>
          </p:cNvPr>
          <p:cNvSpPr/>
          <p:nvPr/>
        </p:nvSpPr>
        <p:spPr bwMode="auto">
          <a:xfrm>
            <a:off x="3238480" y="2071678"/>
            <a:ext cx="350046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4991533-9E1E-46F8-C3E4-932AF17FAE7F}"/>
              </a:ext>
            </a:extLst>
          </p:cNvPr>
          <p:cNvSpPr/>
          <p:nvPr/>
        </p:nvSpPr>
        <p:spPr bwMode="auto">
          <a:xfrm>
            <a:off x="5310182" y="3786190"/>
            <a:ext cx="342902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9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1AB56C-D493-B604-3D16-784E71674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46091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9DEBA63-4792-D91F-702D-D9E99CC1422D}"/>
              </a:ext>
            </a:extLst>
          </p:cNvPr>
          <p:cNvSpPr/>
          <p:nvPr/>
        </p:nvSpPr>
        <p:spPr bwMode="auto">
          <a:xfrm>
            <a:off x="8596330" y="1571612"/>
            <a:ext cx="207170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5D647E7-19F8-4369-8E40-4F8CCD0F75C0}"/>
              </a:ext>
            </a:extLst>
          </p:cNvPr>
          <p:cNvSpPr/>
          <p:nvPr/>
        </p:nvSpPr>
        <p:spPr bwMode="auto">
          <a:xfrm>
            <a:off x="3738546" y="3286124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858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AE1B09-100A-260B-B0CC-E9C41ED2DF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C129E5F-49AD-A9DA-96FC-E686ADB989E8}"/>
              </a:ext>
            </a:extLst>
          </p:cNvPr>
          <p:cNvSpPr/>
          <p:nvPr/>
        </p:nvSpPr>
        <p:spPr bwMode="auto">
          <a:xfrm>
            <a:off x="4952992" y="4786322"/>
            <a:ext cx="207170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197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23D814-1DD8-9D26-FBFD-267250E11D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2560636"/>
            <a:ext cx="10080000" cy="401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D758C1-0219-43A7-47DE-1A44DE3D9131}"/>
              </a:ext>
            </a:extLst>
          </p:cNvPr>
          <p:cNvSpPr/>
          <p:nvPr/>
        </p:nvSpPr>
        <p:spPr bwMode="auto">
          <a:xfrm>
            <a:off x="3881422" y="2571744"/>
            <a:ext cx="2000264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46BBE59-7659-7382-B9F6-C8A9AC677A93}"/>
              </a:ext>
            </a:extLst>
          </p:cNvPr>
          <p:cNvSpPr/>
          <p:nvPr/>
        </p:nvSpPr>
        <p:spPr bwMode="auto">
          <a:xfrm>
            <a:off x="3881422" y="3357562"/>
            <a:ext cx="171451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DF6A738-D588-3766-E33D-B5EF8D523D3E}"/>
              </a:ext>
            </a:extLst>
          </p:cNvPr>
          <p:cNvSpPr/>
          <p:nvPr/>
        </p:nvSpPr>
        <p:spPr bwMode="auto">
          <a:xfrm>
            <a:off x="5381620" y="5072074"/>
            <a:ext cx="235745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EAB52372-0203-11F5-8338-28FD468278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714356"/>
            <a:ext cx="10080000" cy="1812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DE1C2A4-9356-F4CA-F951-375047685145}"/>
              </a:ext>
            </a:extLst>
          </p:cNvPr>
          <p:cNvSpPr/>
          <p:nvPr/>
        </p:nvSpPr>
        <p:spPr bwMode="auto">
          <a:xfrm>
            <a:off x="2752426" y="857232"/>
            <a:ext cx="21291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221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2AD8FC-9272-D647-785F-CC0162DA17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6585" y="2167539"/>
            <a:ext cx="9428571" cy="46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4FFEDDD-BE9C-C7F5-D81C-AAF5793535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30"/>
          <a:stretch>
            <a:fillRect/>
          </a:stretch>
        </p:blipFill>
        <p:spPr>
          <a:xfrm>
            <a:off x="1025147" y="785794"/>
            <a:ext cx="9428571" cy="1471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408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3847155-3899-C3CF-E336-449275F6B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3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33E985F-7BB6-879B-CF18-06F0F7211919}"/>
              </a:ext>
            </a:extLst>
          </p:cNvPr>
          <p:cNvSpPr/>
          <p:nvPr/>
        </p:nvSpPr>
        <p:spPr bwMode="auto">
          <a:xfrm>
            <a:off x="3691428" y="1142597"/>
            <a:ext cx="5047778" cy="500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CA6AE7B-13A3-B474-C9EB-E2660F07C24A}"/>
              </a:ext>
            </a:extLst>
          </p:cNvPr>
          <p:cNvSpPr/>
          <p:nvPr/>
        </p:nvSpPr>
        <p:spPr bwMode="auto">
          <a:xfrm>
            <a:off x="5167306" y="4500570"/>
            <a:ext cx="600079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24A0BCC-6579-A664-16BE-1E7B767C758A}"/>
              </a:ext>
            </a:extLst>
          </p:cNvPr>
          <p:cNvSpPr/>
          <p:nvPr/>
        </p:nvSpPr>
        <p:spPr bwMode="auto">
          <a:xfrm>
            <a:off x="1523968" y="5572140"/>
            <a:ext cx="41434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649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2023-11-10T02:03:32Z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