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FA24D-CF57-4009-9709-7F7C139AB8C2}" type="datetimeFigureOut">
              <a:rPr lang="zh-CN" altLang="en-US" smtClean="0"/>
              <a:t>2024/1/12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1A81BB-12E7-4B94-996B-B46B9CC43B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060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A81BB-12E7-4B94-996B-B46B9CC43B6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5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140968"/>
            <a:ext cx="8669655" cy="88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92785"/>
            <a:ext cx="10153046" cy="500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035"/>
          <a:stretch>
            <a:fillRect/>
          </a:stretch>
        </p:blipFill>
        <p:spPr>
          <a:xfrm>
            <a:off x="1559496" y="5685979"/>
            <a:ext cx="10153699" cy="962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0"/>
          <a:stretch>
            <a:fillRect/>
          </a:stretch>
        </p:blipFill>
        <p:spPr>
          <a:xfrm>
            <a:off x="671830" y="1268760"/>
            <a:ext cx="11520170" cy="321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5376" y="1471240"/>
            <a:ext cx="247537" cy="29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7293" y="2090717"/>
            <a:ext cx="304661" cy="29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7293" y="2719725"/>
            <a:ext cx="304661" cy="29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5376" y="3339202"/>
            <a:ext cx="247537" cy="29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7293" y="3958679"/>
            <a:ext cx="304661" cy="29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764745"/>
            <a:ext cx="11520000" cy="4995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40247" y="3110058"/>
            <a:ext cx="1323371" cy="4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1883" y="3110058"/>
            <a:ext cx="752133" cy="4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11751" y="4053904"/>
            <a:ext cx="913983" cy="4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54561" y="5007284"/>
            <a:ext cx="942545" cy="4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9671685" y="3946525"/>
            <a:ext cx="1952625" cy="8032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9422130" y="4902200"/>
            <a:ext cx="169164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520000" cy="2793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02846" y="1803691"/>
            <a:ext cx="723569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6961" y="2537849"/>
            <a:ext cx="723570" cy="45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4565" y="2757143"/>
            <a:ext cx="752132" cy="2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23540" y="3691526"/>
            <a:ext cx="885421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492283" y="1488771"/>
            <a:ext cx="203771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42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8644" y="1833360"/>
            <a:ext cx="295140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165" y="3204828"/>
            <a:ext cx="276099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8644" y="4576296"/>
            <a:ext cx="295140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520000" cy="2658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5837" y="1589615"/>
            <a:ext cx="342743" cy="29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399" y="2952427"/>
            <a:ext cx="295140" cy="31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567895"/>
            <a:ext cx="11520000" cy="6290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4335" y="1398270"/>
            <a:ext cx="60452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9750" y="4197985"/>
            <a:ext cx="58864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21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512" y="1157486"/>
            <a:ext cx="276099" cy="29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429" y="3780036"/>
            <a:ext cx="342743" cy="28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27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322" y="2510549"/>
            <a:ext cx="885421" cy="4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6280" y="2720206"/>
            <a:ext cx="742611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1322" y="4006739"/>
            <a:ext cx="1285289" cy="4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56628" y="4216397"/>
            <a:ext cx="885421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81322" y="5512460"/>
            <a:ext cx="542677" cy="4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56785" y="5398770"/>
            <a:ext cx="112331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6250305" y="2374265"/>
            <a:ext cx="213233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56" y="1289508"/>
            <a:ext cx="11520000" cy="3015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1104011" y="1957323"/>
            <a:ext cx="10172700" cy="8032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1104011" y="3501008"/>
            <a:ext cx="1017270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70</cp:revision>
  <dcterms:created xsi:type="dcterms:W3CDTF">2015-09-16T06:44:00Z</dcterms:created>
  <dcterms:modified xsi:type="dcterms:W3CDTF">2024-01-11T18:15:24Z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