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313940"/>
            <a:ext cx="11520000" cy="2888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520000" cy="1857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501937" y="1633804"/>
            <a:ext cx="4817110" cy="741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800512" y="2601544"/>
            <a:ext cx="6687820" cy="74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08720"/>
            <a:ext cx="11758601" cy="491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1"/>
          <a:stretch>
            <a:fillRect/>
          </a:stretch>
        </p:blipFill>
        <p:spPr>
          <a:xfrm>
            <a:off x="695400" y="1484784"/>
            <a:ext cx="1127578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384" y="1570710"/>
            <a:ext cx="247537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0384" y="2256481"/>
            <a:ext cx="247537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0384" y="2951776"/>
            <a:ext cx="247537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2301" y="3647072"/>
            <a:ext cx="304661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899795"/>
            <a:ext cx="10751185" cy="567499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550160" y="3463925"/>
            <a:ext cx="5634355" cy="17653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160010" y="3429000"/>
            <a:ext cx="5400675" cy="187198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27350" y="3429000"/>
            <a:ext cx="4752975" cy="187198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447665" y="3357245"/>
            <a:ext cx="4789170" cy="19437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9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701030" y="1889125"/>
            <a:ext cx="5279390" cy="7410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701030" y="2800985"/>
            <a:ext cx="5279390" cy="7410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701030" y="3712845"/>
            <a:ext cx="5223510" cy="7410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728970" y="4601845"/>
            <a:ext cx="5194935" cy="7410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701030" y="5506085"/>
            <a:ext cx="5279390" cy="74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02" y="1389967"/>
            <a:ext cx="11520000" cy="276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969097" y="1533272"/>
            <a:ext cx="5194935" cy="741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969097" y="2460372"/>
            <a:ext cx="5270500" cy="7410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969097" y="3356992"/>
            <a:ext cx="5270500" cy="74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0"/>
          <a:stretch>
            <a:fillRect/>
          </a:stretch>
        </p:blipFill>
        <p:spPr>
          <a:xfrm>
            <a:off x="720090" y="899795"/>
            <a:ext cx="10893515" cy="466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165" y="1748735"/>
            <a:ext cx="295140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3" y="3064752"/>
            <a:ext cx="342743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7685" y="4371232"/>
            <a:ext cx="276099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3"/>
          <a:stretch>
            <a:fillRect/>
          </a:stretch>
        </p:blipFill>
        <p:spPr>
          <a:xfrm>
            <a:off x="839416" y="1556792"/>
            <a:ext cx="10988765" cy="261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6317" y="1680874"/>
            <a:ext cx="295140" cy="31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5359" y="2995886"/>
            <a:ext cx="276099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009112" cy="5874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2841" y="3573015"/>
            <a:ext cx="331959" cy="37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8590" y="3581918"/>
            <a:ext cx="310542" cy="364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3543" y="3581918"/>
            <a:ext cx="385501" cy="364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6660" y="6172583"/>
            <a:ext cx="342668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09" y="6172583"/>
            <a:ext cx="289126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520000" cy="276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789" y="908720"/>
            <a:ext cx="11144843" cy="56811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083175" y="3823970"/>
            <a:ext cx="6172200" cy="7410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4196715" y="4848195"/>
            <a:ext cx="4632960" cy="7410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128895" y="5784299"/>
            <a:ext cx="6286500" cy="74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2024-01-11T17:42:34Z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