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2" r:id="rId5"/>
    <p:sldId id="329" r:id="rId6"/>
    <p:sldId id="327" r:id="rId7"/>
    <p:sldId id="32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212976"/>
            <a:ext cx="425704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8" y="955612"/>
            <a:ext cx="11520000" cy="3481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9379" y="1642452"/>
            <a:ext cx="218975" cy="2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9858" y="2634556"/>
            <a:ext cx="228495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9858" y="3636199"/>
            <a:ext cx="228495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86"/>
          <a:stretch>
            <a:fillRect/>
          </a:stretch>
        </p:blipFill>
        <p:spPr>
          <a:xfrm>
            <a:off x="1127448" y="4437112"/>
            <a:ext cx="9459685" cy="20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80813" y="4515852"/>
            <a:ext cx="3524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2563" y="5589002"/>
            <a:ext cx="3524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61875"/>
            <a:ext cx="11520000" cy="457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0958" y="3272399"/>
            <a:ext cx="790214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8066" y="4072705"/>
            <a:ext cx="952066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955290" y="3005455"/>
            <a:ext cx="1416685" cy="8032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503930" y="3869690"/>
            <a:ext cx="1981200" cy="6438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400935" y="4467860"/>
            <a:ext cx="1501775" cy="736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994150" y="4467860"/>
            <a:ext cx="1646555" cy="736600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91"/>
          <a:stretch>
            <a:fillRect/>
          </a:stretch>
        </p:blipFill>
        <p:spPr>
          <a:xfrm>
            <a:off x="754380" y="5204460"/>
            <a:ext cx="9205685" cy="137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955290" y="5142865"/>
            <a:ext cx="1817370" cy="736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876165" y="5142865"/>
            <a:ext cx="1532890" cy="736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066165" y="5839460"/>
            <a:ext cx="1282065" cy="736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453640" y="5839460"/>
            <a:ext cx="2065020" cy="73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" y="620395"/>
            <a:ext cx="11325860" cy="343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5105" y="1268730"/>
            <a:ext cx="42354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8445" y="3272155"/>
            <a:ext cx="34353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52"/>
          <a:stretch>
            <a:fillRect/>
          </a:stretch>
        </p:blipFill>
        <p:spPr>
          <a:xfrm>
            <a:off x="1170305" y="4330700"/>
            <a:ext cx="9609455" cy="160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75105" y="4422775"/>
            <a:ext cx="28130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24"/>
          <a:stretch>
            <a:fillRect/>
          </a:stretch>
        </p:blipFill>
        <p:spPr>
          <a:xfrm>
            <a:off x="671830" y="5805170"/>
            <a:ext cx="11325860" cy="94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337945" y="5862320"/>
            <a:ext cx="41783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45" y="692785"/>
            <a:ext cx="10645140" cy="3755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l="1604" r="2036"/>
          <a:stretch>
            <a:fillRect/>
          </a:stretch>
        </p:blipFill>
        <p:spPr>
          <a:xfrm>
            <a:off x="1127760" y="1557020"/>
            <a:ext cx="9805035" cy="7423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 l="1604" r="2036"/>
          <a:stretch>
            <a:fillRect/>
          </a:stretch>
        </p:blipFill>
        <p:spPr>
          <a:xfrm>
            <a:off x="1127760" y="2637155"/>
            <a:ext cx="9805670" cy="7423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 l="1604" r="2036"/>
          <a:stretch>
            <a:fillRect/>
          </a:stretch>
        </p:blipFill>
        <p:spPr>
          <a:xfrm>
            <a:off x="1127125" y="3790950"/>
            <a:ext cx="9805670" cy="6496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580890"/>
            <a:ext cx="10645140" cy="207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l="1604" r="2036"/>
          <a:stretch>
            <a:fillRect/>
          </a:stretch>
        </p:blipFill>
        <p:spPr>
          <a:xfrm>
            <a:off x="1127760" y="4940935"/>
            <a:ext cx="9805670" cy="6496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1604" r="2036"/>
          <a:stretch>
            <a:fillRect/>
          </a:stretch>
        </p:blipFill>
        <p:spPr>
          <a:xfrm>
            <a:off x="1127760" y="6010910"/>
            <a:ext cx="9805670" cy="649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00000"/>
            <a:ext cx="11520000" cy="4319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9536" y="1567470"/>
            <a:ext cx="238016" cy="2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9056" y="2053769"/>
            <a:ext cx="266578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8098" y="3016833"/>
            <a:ext cx="199933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9056" y="3493597"/>
            <a:ext cx="209454" cy="2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577" y="4942961"/>
            <a:ext cx="228495" cy="2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520000" cy="4030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4252" y="3947549"/>
            <a:ext cx="190413" cy="2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4252" y="4424023"/>
            <a:ext cx="190413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92"/>
          <a:stretch>
            <a:fillRect/>
          </a:stretch>
        </p:blipFill>
        <p:spPr>
          <a:xfrm>
            <a:off x="1254166" y="4795479"/>
            <a:ext cx="9793060" cy="138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1176" y="4838659"/>
            <a:ext cx="34290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737" y="5389598"/>
            <a:ext cx="228495" cy="22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7299" y="5868562"/>
            <a:ext cx="190413" cy="22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72</cp:revision>
  <dcterms:created xsi:type="dcterms:W3CDTF">2015-09-16T06:44:00Z</dcterms:created>
  <dcterms:modified xsi:type="dcterms:W3CDTF">2024-01-11T18:05:49Z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