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4.xml"/><Relationship Id="rId7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29374" t="72993"/>
          <a:stretch>
            <a:fillRect/>
          </a:stretch>
        </p:blipFill>
        <p:spPr>
          <a:xfrm>
            <a:off x="1816100" y="3638550"/>
            <a:ext cx="8136255" cy="734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3959" b="48903"/>
          <a:stretch>
            <a:fillRect/>
          </a:stretch>
        </p:blipFill>
        <p:spPr>
          <a:xfrm>
            <a:off x="3420745" y="1700530"/>
            <a:ext cx="5772150" cy="1242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5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438" y="3236804"/>
            <a:ext cx="171371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5085" y="3154045"/>
            <a:ext cx="26733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5867" y="3084197"/>
            <a:ext cx="257057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0809" y="3236804"/>
            <a:ext cx="171371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2479" y="3236804"/>
            <a:ext cx="161851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6049" y="3236804"/>
            <a:ext cx="171371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81895" y="3154045"/>
            <a:ext cx="22542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0" r="6626"/>
          <a:stretch>
            <a:fillRect/>
          </a:stretch>
        </p:blipFill>
        <p:spPr>
          <a:xfrm>
            <a:off x="1101725" y="3551555"/>
            <a:ext cx="10756900" cy="245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755775" y="5469255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6650" y="5469255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97400" y="5436870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60035" y="5469255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25385" y="5469255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87690" y="5469255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57790" y="5453380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137900" y="5469255"/>
            <a:ext cx="2590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556792"/>
            <a:ext cx="11520000" cy="220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9884" y="3416326"/>
            <a:ext cx="209454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033" y="3416326"/>
            <a:ext cx="161851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8396" y="3416326"/>
            <a:ext cx="161851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2181" y="3416326"/>
            <a:ext cx="171371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3610" y="3255212"/>
            <a:ext cx="28575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0297" y="3416326"/>
            <a:ext cx="171371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9074" y="3416326"/>
            <a:ext cx="209454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5555" y="3255212"/>
            <a:ext cx="36195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30809" y="3416326"/>
            <a:ext cx="171371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9652" y="3416326"/>
            <a:ext cx="218975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338" y="1539061"/>
            <a:ext cx="218975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818" y="1996897"/>
            <a:ext cx="228495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338" y="2464270"/>
            <a:ext cx="218975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7818" y="2931644"/>
            <a:ext cx="228495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338" y="3399017"/>
            <a:ext cx="218975" cy="2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338" y="3866391"/>
            <a:ext cx="218975" cy="2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0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80528" y="2119972"/>
            <a:ext cx="856859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3438" y="2119972"/>
            <a:ext cx="742611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5735" y="2768082"/>
            <a:ext cx="742611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3983" y="2768082"/>
            <a:ext cx="742611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4429" y="2768082"/>
            <a:ext cx="1009191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8512" y="4026178"/>
            <a:ext cx="647404" cy="1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56760" y="3968992"/>
            <a:ext cx="647404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7338" y="3873682"/>
            <a:ext cx="466512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7295" y="3911600"/>
            <a:ext cx="5429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7553" y="4521792"/>
            <a:ext cx="580760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28132" y="4521792"/>
            <a:ext cx="656925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17752" y="4531323"/>
            <a:ext cx="904462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958975" y="1883410"/>
            <a:ext cx="1529080" cy="7556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108200" y="2586990"/>
            <a:ext cx="1722755" cy="6934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9904095" y="4435475"/>
            <a:ext cx="1837690" cy="572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9721850" y="1935480"/>
            <a:ext cx="1536700" cy="69342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900" y="5157675"/>
            <a:ext cx="11520000" cy="56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2338705" y="5222240"/>
            <a:ext cx="76708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578985" y="5064760"/>
            <a:ext cx="1915160" cy="69342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7738745" y="5064760"/>
            <a:ext cx="8001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158095" y="5064760"/>
            <a:ext cx="8001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18" grpId="0" animBg="1"/>
      <p:bldP spid="24" grpId="0" bldLvl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0580" y="2808605"/>
            <a:ext cx="110490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0580" y="3228975"/>
            <a:ext cx="13112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0580" y="3676015"/>
            <a:ext cx="122872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8446" y="1509431"/>
            <a:ext cx="1218644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9884" y="1518953"/>
            <a:ext cx="828297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9074" y="1966505"/>
            <a:ext cx="1418578" cy="2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3719" y="1966505"/>
            <a:ext cx="856860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1322" y="3090144"/>
            <a:ext cx="1447140" cy="3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7421" y="3699575"/>
            <a:ext cx="904462" cy="3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50975" y="3699575"/>
            <a:ext cx="1494743" cy="3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2061210" y="2303780"/>
            <a:ext cx="1732915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560945" y="2303780"/>
            <a:ext cx="2503805" cy="6934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011670" y="2997199"/>
            <a:ext cx="2199005" cy="60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5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165" y="1538778"/>
            <a:ext cx="828297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8909" y="1634118"/>
            <a:ext cx="761652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8909" y="2244295"/>
            <a:ext cx="447471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8909" y="3369307"/>
            <a:ext cx="666446" cy="3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2198" y="3979484"/>
            <a:ext cx="742611" cy="3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72005" y="4580255"/>
            <a:ext cx="70421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32198" y="4732670"/>
            <a:ext cx="1028231" cy="1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21460" y="1963420"/>
            <a:ext cx="1945005" cy="6934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24635" y="2779395"/>
            <a:ext cx="1675765" cy="4495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521460" y="3351530"/>
            <a:ext cx="2390140" cy="5029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96060" y="3872865"/>
            <a:ext cx="1873885" cy="6038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6478905" y="2656840"/>
            <a:ext cx="1511300" cy="6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2" grpId="0" animBg="1"/>
      <p:bldP spid="14" grpId="0" bldLvl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6500"/>
            <a:ext cx="11520000" cy="369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2647" y="4212221"/>
            <a:ext cx="228495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9936" y="4212221"/>
            <a:ext cx="218975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8664" y="4212221"/>
            <a:ext cx="247537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4515" y="4212221"/>
            <a:ext cx="190413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5" b="11388"/>
          <a:stretch>
            <a:fillRect/>
          </a:stretch>
        </p:blipFill>
        <p:spPr>
          <a:xfrm>
            <a:off x="897255" y="4604385"/>
            <a:ext cx="10309860" cy="18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761490" y="6116955"/>
            <a:ext cx="35052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4209415" y="6116955"/>
            <a:ext cx="35052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698615" y="6116955"/>
            <a:ext cx="35052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9034145" y="6054090"/>
            <a:ext cx="42291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75</cp:revision>
  <dcterms:created xsi:type="dcterms:W3CDTF">2015-09-16T06:44:00Z</dcterms:created>
  <dcterms:modified xsi:type="dcterms:W3CDTF">2024-01-11T18:22:24Z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