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3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76"/>
          <a:stretch>
            <a:fillRect/>
          </a:stretch>
        </p:blipFill>
        <p:spPr>
          <a:xfrm>
            <a:off x="335360" y="2420888"/>
            <a:ext cx="11520170" cy="18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735" y="3111228"/>
            <a:ext cx="238016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3664036"/>
            <a:ext cx="209454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4226374"/>
            <a:ext cx="276099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256" y="4779181"/>
            <a:ext cx="228495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735" y="5331988"/>
            <a:ext cx="247537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520000" cy="507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0830" y="1796649"/>
            <a:ext cx="247537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9706" y="2340278"/>
            <a:ext cx="238016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0830" y="2902981"/>
            <a:ext cx="228495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1789" y="4009314"/>
            <a:ext cx="276099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1789" y="5735574"/>
            <a:ext cx="209454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644" y="2272938"/>
            <a:ext cx="780694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7570" y="2272938"/>
            <a:ext cx="799735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8644" y="3626809"/>
            <a:ext cx="685487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2363" y="3779357"/>
            <a:ext cx="580760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8644" y="4971145"/>
            <a:ext cx="856859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3652520" y="4921885"/>
            <a:ext cx="1629410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0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735" y="1642943"/>
            <a:ext cx="980628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8115" y="1795342"/>
            <a:ext cx="675966" cy="1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165" y="2985957"/>
            <a:ext cx="704528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1404" y="2985957"/>
            <a:ext cx="656925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386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3202" y="3489493"/>
            <a:ext cx="276099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722200"/>
            <a:ext cx="11520000" cy="431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921" y="826941"/>
            <a:ext cx="276099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483" y="2283800"/>
            <a:ext cx="228495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921" y="3740659"/>
            <a:ext cx="276099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0" y="5035755"/>
            <a:ext cx="11520000" cy="151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6155" y="5035550"/>
            <a:ext cx="5302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520000" cy="2858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785" y="1558217"/>
            <a:ext cx="247537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347" y="2044725"/>
            <a:ext cx="199933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785" y="2531234"/>
            <a:ext cx="247537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504" y="4954236"/>
            <a:ext cx="352264" cy="29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2214" y="4954236"/>
            <a:ext cx="361785" cy="29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46000"/>
            <a:ext cx="11520000" cy="397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5081" y="2496180"/>
            <a:ext cx="228495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0899" y="2496180"/>
            <a:ext cx="228496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519" y="3945806"/>
            <a:ext cx="276099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0899" y="3945806"/>
            <a:ext cx="228496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54005" y="499110"/>
            <a:ext cx="125984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3"/>
          <a:stretch>
            <a:fillRect/>
          </a:stretch>
        </p:blipFill>
        <p:spPr>
          <a:xfrm>
            <a:off x="847090" y="4622800"/>
            <a:ext cx="10163900" cy="142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61181" y="5356596"/>
            <a:ext cx="276099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24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735" y="1671656"/>
            <a:ext cx="209454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176568"/>
            <a:ext cx="190413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256" y="2671953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297" y="3176864"/>
            <a:ext cx="142809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3672249"/>
            <a:ext cx="190413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0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694" y="1538598"/>
            <a:ext cx="276099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256" y="2043758"/>
            <a:ext cx="228495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3044548"/>
            <a:ext cx="276099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694" y="4045337"/>
            <a:ext cx="276099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256" y="4550497"/>
            <a:ext cx="228495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7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214" y="1540781"/>
            <a:ext cx="247537" cy="2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214" y="2047667"/>
            <a:ext cx="247537" cy="2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030" y="2545080"/>
            <a:ext cx="3429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18" r="15974"/>
          <a:stretch>
            <a:fillRect/>
          </a:stretch>
        </p:blipFill>
        <p:spPr>
          <a:xfrm>
            <a:off x="1240790" y="2924810"/>
            <a:ext cx="9679940" cy="126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92964" y="3043687"/>
            <a:ext cx="199933" cy="23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2964" y="3542235"/>
            <a:ext cx="199933" cy="23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2328464"/>
            <a:ext cx="228495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694" y="2890327"/>
            <a:ext cx="276099" cy="2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735" y="3442666"/>
            <a:ext cx="247537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694" y="4004529"/>
            <a:ext cx="276099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735" y="4566392"/>
            <a:ext cx="247537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0330" y="1671928"/>
            <a:ext cx="552198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9719" y="2548686"/>
            <a:ext cx="1132958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2429" y="3330145"/>
            <a:ext cx="1152000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4214" y="4788232"/>
            <a:ext cx="1104396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604" r="2036"/>
          <a:stretch>
            <a:fillRect/>
          </a:stretch>
        </p:blipFill>
        <p:spPr>
          <a:xfrm>
            <a:off x="5252720" y="3952240"/>
            <a:ext cx="1791970" cy="56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4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256" y="1615446"/>
            <a:ext cx="228495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735" y="3294359"/>
            <a:ext cx="24753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694" y="4419994"/>
            <a:ext cx="276099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223" y="1004808"/>
            <a:ext cx="247537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743" y="2691280"/>
            <a:ext cx="228495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I4ZTJhNjQzM2M1ODllMDM3OTE5NzFhY2QxZGE0YW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2024-01-11T17:25:10Z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