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44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315" y="3170555"/>
            <a:ext cx="867537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19"/>
            <a:ext cx="11089232" cy="570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959559" y="980476"/>
            <a:ext cx="604587" cy="37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934159" y="2190036"/>
            <a:ext cx="604587" cy="44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57958" y="4005064"/>
            <a:ext cx="60458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57958" y="5283685"/>
            <a:ext cx="604587" cy="52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600"/>
            <a:ext cx="11520000" cy="539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13562" y="2842515"/>
            <a:ext cx="342743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1645" y="3510043"/>
            <a:ext cx="276099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2124" y="4168035"/>
            <a:ext cx="295140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2124" y="4835563"/>
            <a:ext cx="295140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2124" y="5493555"/>
            <a:ext cx="295140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0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033" y="2130622"/>
            <a:ext cx="733090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9471" y="2121082"/>
            <a:ext cx="885421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8793" y="2970116"/>
            <a:ext cx="894942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0363" y="2836560"/>
            <a:ext cx="1247206" cy="4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3719" y="3761911"/>
            <a:ext cx="913983" cy="4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0644" y="3981324"/>
            <a:ext cx="752132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0644" y="4687263"/>
            <a:ext cx="799735" cy="4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4264" y="4687263"/>
            <a:ext cx="628363" cy="4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2"/>
          <a:stretch/>
        </p:blipFill>
        <p:spPr>
          <a:xfrm>
            <a:off x="720000" y="900000"/>
            <a:ext cx="10995348" cy="375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8375" y="2474218"/>
            <a:ext cx="736052" cy="42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3592" y="2674407"/>
            <a:ext cx="708791" cy="22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5544" y="4194028"/>
            <a:ext cx="708791" cy="22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047" y="4121232"/>
            <a:ext cx="418004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938" y="3993838"/>
            <a:ext cx="845097" cy="42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8034655" y="3869690"/>
            <a:ext cx="299148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375590"/>
            <a:ext cx="11280576" cy="172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9897" y="4293096"/>
            <a:ext cx="1149742" cy="57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779" y="4509120"/>
            <a:ext cx="1003005" cy="35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58"/>
          <a:stretch/>
        </p:blipFill>
        <p:spPr>
          <a:xfrm>
            <a:off x="191344" y="1310340"/>
            <a:ext cx="11280576" cy="205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03511" y="2121414"/>
            <a:ext cx="1009129" cy="52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8048" y="2121415"/>
            <a:ext cx="1368152" cy="56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24392" y="2204864"/>
            <a:ext cx="1080120" cy="48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12" y="1001739"/>
            <a:ext cx="11520000" cy="402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343472" y="2564904"/>
            <a:ext cx="10321290" cy="803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343472" y="4158754"/>
            <a:ext cx="1032129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77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97915" y="1779270"/>
            <a:ext cx="10284460" cy="8032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97915" y="3364865"/>
            <a:ext cx="10285095" cy="8032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62685" y="4874260"/>
            <a:ext cx="1021969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5"/>
          <a:stretch>
            <a:fillRect/>
          </a:stretch>
        </p:blipFill>
        <p:spPr>
          <a:xfrm>
            <a:off x="479425" y="764540"/>
            <a:ext cx="10002520" cy="449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63975" y="3860800"/>
            <a:ext cx="80010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7440" y="4653280"/>
            <a:ext cx="7874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2625" y="4580890"/>
            <a:ext cx="108140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40" y="5085715"/>
            <a:ext cx="10002520" cy="151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711450" y="5300980"/>
            <a:ext cx="7874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527800" y="6021070"/>
            <a:ext cx="7874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2"/>
          <a:stretch/>
        </p:blipFill>
        <p:spPr>
          <a:xfrm>
            <a:off x="479425" y="692785"/>
            <a:ext cx="11520000" cy="597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488" y="551723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2024-01-11T18:10:47Z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