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2096135"/>
            <a:ext cx="11856085" cy="245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0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04265" y="3102610"/>
            <a:ext cx="10337800" cy="80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04265" y="4699635"/>
            <a:ext cx="1033780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5" y="637540"/>
            <a:ext cx="10910570" cy="441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5970" y="2103755"/>
            <a:ext cx="3378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5970" y="2861310"/>
            <a:ext cx="33782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2790" y="2861310"/>
            <a:ext cx="30162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3055" y="4309110"/>
            <a:ext cx="36258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0" b="3072"/>
          <a:stretch>
            <a:fillRect/>
          </a:stretch>
        </p:blipFill>
        <p:spPr>
          <a:xfrm>
            <a:off x="1256030" y="4791075"/>
            <a:ext cx="10188575" cy="179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92990"/>
            <a:ext cx="11520000" cy="571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5745" y="2817347"/>
            <a:ext cx="295140" cy="3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5745" y="4074814"/>
            <a:ext cx="295140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703" y="5332282"/>
            <a:ext cx="342743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5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033" y="1071612"/>
            <a:ext cx="276099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7950" y="2330102"/>
            <a:ext cx="342743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76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644" y="2376296"/>
            <a:ext cx="304661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6727" y="4195474"/>
            <a:ext cx="247537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9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6991" y="1729287"/>
            <a:ext cx="304661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074" y="3540376"/>
            <a:ext cx="238016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890"/>
            <a:ext cx="11520000" cy="385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053590" y="3892550"/>
            <a:ext cx="205549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07160" y="2433320"/>
            <a:ext cx="1032827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5983" y="1863234"/>
            <a:ext cx="856859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2859" y="1996752"/>
            <a:ext cx="380826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3669" y="3436835"/>
            <a:ext cx="1904132" cy="4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413" y="3656185"/>
            <a:ext cx="590280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6265" y="3436620"/>
            <a:ext cx="7524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43000" y="4909185"/>
            <a:ext cx="1019746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4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86890" y="4937125"/>
            <a:ext cx="5137785" cy="80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86890" y="5802630"/>
            <a:ext cx="513778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484784"/>
            <a:ext cx="11520000" cy="207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93730" y="1762709"/>
            <a:ext cx="5579110" cy="803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93730" y="2705049"/>
            <a:ext cx="557911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2024-01-11T18:03:40Z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