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2" r:id="rId5"/>
    <p:sldId id="330" r:id="rId6"/>
    <p:sldId id="328" r:id="rId7"/>
    <p:sldId id="327" r:id="rId8"/>
    <p:sldId id="343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305" y="2881630"/>
            <a:ext cx="4860290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38" y="1633568"/>
            <a:ext cx="218975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818" y="2119438"/>
            <a:ext cx="228495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338" y="2614834"/>
            <a:ext cx="218975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338" y="3100704"/>
            <a:ext cx="218975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338" y="3586574"/>
            <a:ext cx="218975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2205"/>
            <a:ext cx="11520000" cy="345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7153" y="1448339"/>
            <a:ext cx="228495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8111" y="2429893"/>
            <a:ext cx="257057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6673" y="3401918"/>
            <a:ext cx="218975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7" r="18962"/>
          <a:stretch>
            <a:fillRect/>
          </a:stretch>
        </p:blipFill>
        <p:spPr>
          <a:xfrm>
            <a:off x="984250" y="4083685"/>
            <a:ext cx="9335770" cy="200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8341" y="4267848"/>
            <a:ext cx="218975" cy="2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8821" y="5242060"/>
            <a:ext cx="228495" cy="2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057" y="2806436"/>
            <a:ext cx="533157" cy="1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5636" y="3340238"/>
            <a:ext cx="580760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772025" y="3899535"/>
            <a:ext cx="1656080" cy="6191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34"/>
          <a:stretch>
            <a:fillRect/>
          </a:stretch>
        </p:blipFill>
        <p:spPr>
          <a:xfrm>
            <a:off x="1167765" y="4664710"/>
            <a:ext cx="7968070" cy="120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62484" y="4846995"/>
            <a:ext cx="523636" cy="1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154" y="5489067"/>
            <a:ext cx="647404" cy="22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600"/>
            <a:ext cx="11520000" cy="248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" r="14993"/>
          <a:stretch>
            <a:fillRect/>
          </a:stretch>
        </p:blipFill>
        <p:spPr>
          <a:xfrm>
            <a:off x="1179830" y="3182620"/>
            <a:ext cx="10716260" cy="356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710055" y="3182620"/>
            <a:ext cx="1900555" cy="632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751580" y="3182620"/>
            <a:ext cx="2057400" cy="632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4794885" y="3914140"/>
            <a:ext cx="1254125" cy="632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6156960" y="3914140"/>
            <a:ext cx="1478280" cy="632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2687955" y="4627880"/>
            <a:ext cx="1858645" cy="632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016250" y="5365115"/>
            <a:ext cx="1684020" cy="632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3402330" y="6083300"/>
            <a:ext cx="2052955" cy="63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85395"/>
            <a:ext cx="11520000" cy="293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355" y="1438275"/>
            <a:ext cx="34290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960" y="1938020"/>
            <a:ext cx="32829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485" y="2424430"/>
            <a:ext cx="29972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8910" y="2895600"/>
            <a:ext cx="3568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0335" y="3380740"/>
            <a:ext cx="3854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0" b="88309"/>
          <a:stretch>
            <a:fillRect/>
          </a:stretch>
        </p:blipFill>
        <p:spPr>
          <a:xfrm>
            <a:off x="5854700" y="3818255"/>
            <a:ext cx="6337300" cy="5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18"/>
          <a:stretch>
            <a:fillRect/>
          </a:stretch>
        </p:blipFill>
        <p:spPr>
          <a:xfrm>
            <a:off x="671830" y="899795"/>
            <a:ext cx="11520170" cy="346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29935" y="656590"/>
            <a:ext cx="61480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82"/>
          <a:stretch>
            <a:fillRect/>
          </a:stretch>
        </p:blipFill>
        <p:spPr>
          <a:xfrm>
            <a:off x="335915" y="836090"/>
            <a:ext cx="11520170" cy="91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29935" y="656590"/>
            <a:ext cx="61480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44879"/>
            <a:ext cx="11520000" cy="340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199169" y="2034844"/>
            <a:ext cx="3657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127414" y="3957624"/>
            <a:ext cx="3384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55370" y="908685"/>
            <a:ext cx="4273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19" y="1014606"/>
            <a:ext cx="266578" cy="2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661" y="2447192"/>
            <a:ext cx="228495" cy="2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